
<file path=[Content_Types].xml><?xml version="1.0" encoding="utf-8"?>
<Types xmlns="http://schemas.openxmlformats.org/package/2006/content-types">
  <Default Extension="png" ContentType="image/png"/>
  <Default Extension="mp3" ContentType="audio/mpeg"/>
  <Default Extension="jfif" ContentType="image/j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83" r:id="rId3"/>
    <p:sldId id="284" r:id="rId4"/>
    <p:sldId id="285" r:id="rId5"/>
    <p:sldId id="258" r:id="rId6"/>
    <p:sldId id="271" r:id="rId7"/>
    <p:sldId id="259" r:id="rId8"/>
    <p:sldId id="272" r:id="rId9"/>
    <p:sldId id="263" r:id="rId10"/>
    <p:sldId id="273" r:id="rId11"/>
    <p:sldId id="267" r:id="rId12"/>
    <p:sldId id="274" r:id="rId13"/>
    <p:sldId id="270" r:id="rId14"/>
    <p:sldId id="275" r:id="rId15"/>
    <p:sldId id="268" r:id="rId16"/>
    <p:sldId id="276" r:id="rId17"/>
    <p:sldId id="266" r:id="rId18"/>
    <p:sldId id="277" r:id="rId19"/>
    <p:sldId id="280" r:id="rId20"/>
    <p:sldId id="278" r:id="rId21"/>
    <p:sldId id="279" r:id="rId22"/>
    <p:sldId id="282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33"/>
    <a:srgbClr val="66FF33"/>
    <a:srgbClr val="51D632"/>
    <a:srgbClr val="FF00FF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B9556-EC1D-469B-9B50-50E25D0CDF86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220A5-C572-4EE0-8D1A-64DCEA3C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886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486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75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245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425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35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09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85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13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20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89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70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127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0421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38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94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81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33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57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000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80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51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20A5-C572-4EE0-8D1A-64DCEA3C27F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6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85F3-3A85-40E0-9085-FF49061D6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036B9-8C83-40F9-88ED-69539DBB5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78922-0F7B-4185-9153-6F3811611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5F567-3030-45BD-9306-DFC62BF8C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725311-3FE9-436C-B6D9-CCDD1F8C4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970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F1DD4-850F-4765-BE8E-B2B911559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2A6DFC-0B8D-4775-9CFE-F000922B1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68E7-4B71-4939-8DB7-4B6824BD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84B6BD-BFE3-48D0-B271-6B87B557D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0C388-C479-449D-97F5-32547CEB0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86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48753D-FD6A-4476-8B38-494792D6D7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CAA582-956B-41A5-A0FD-4244F757F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08621-A56D-4491-8F18-30362C21C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3E176-60A7-4184-B2D9-C0AA46BCF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8063F-B1E4-44FC-AA20-34A2BC04C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0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3C8C4-88E1-42C4-A6DF-EF07238E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2EAC6-9E03-42CF-98C7-E71132D9F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AFF54-CA69-46BB-8259-BCD891F7A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A2CAF-D1A6-47D5-B993-F9DE8444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64654E-F6DA-4F81-8A0D-8D772F27E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9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DBF2E-1126-4FDA-96FD-BE37858C0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39F57-5A60-436E-B6AA-D4897BB84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247A6-FA65-4794-9A1E-EFB4D5138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EA98A-C004-4363-BCD0-6B805876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95448-19C0-4E67-8240-1ECB13C19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56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EA791-6656-45C4-B3E8-595523B1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DDF9A-F0AE-42DD-BF2A-7E8A51444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E0805E-B7FD-40C1-8A96-849207F45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FA00F-B3C7-4F84-8C92-963493B0E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A92E5-BF96-407F-A952-EF95EBDD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3B6A2-E307-484F-8382-32523E911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4E43C-9A36-42A0-B652-B2B85F6A2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19305-3B09-4E53-BBA4-27CFAFBC1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CD10A-05C0-419E-B18F-17931A7ACD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0A942B-E254-49E4-9B33-03873F9FC3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88C728-9F86-4ADB-B2FC-0D7708F81F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89768D-3F37-4866-A79F-64ABF1689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0E7641-8CBB-45F3-8B3B-330D4BD3E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A52294-0A06-482D-8C46-A403C1438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71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8FC3A-3419-4556-8A2A-415B9D74F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5F0917-0D1A-4646-8060-A3EBA9696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C0992-7E51-443D-8575-EB10BDC1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69AE45-6142-4A48-89F7-B9E7A3F1A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7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876EB-765D-4246-9C38-E9BF07CDA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AFA0D-0D3D-46BB-9B35-846A6624A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7699C1-4673-49E0-B1F2-3193160CB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76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390A0-B3DA-4E0A-AC5E-9BD6F1E72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32322-C628-47CE-9E86-C8BBE38A9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519D1-A20A-468E-8B6F-53D36C49C9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62B86-D2A0-48FE-B436-237C4FBB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AD172-3455-4CF7-A3D6-7FE6BDCF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260BF3-2E4C-4C88-B2C2-8958D4C1C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4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106B5-47FF-4AE3-AA96-94B735B9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289F61-9B8E-497F-85F7-3B9426B8FE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553C1C-6396-4C63-9635-53C54AF6FC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C9597-EAFF-44F6-8FCA-51AEBF1B1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03FBB1-FA78-418F-9D1B-EDCA77DA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13CFF-FD9D-49C1-AD3D-8A735FA4C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39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87C8B3-A8D2-4D91-9F71-95B0F9A4B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0EE231-73B2-4F07-9D37-33643D9B9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02197-7D76-4D0B-AD3C-E8D5D41EDC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1953E-85DB-4505-9BF3-2DF8AFE0CCCE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8712B8-EB20-4412-AF14-5409996061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5608F-E9AB-4ADA-9345-6352CEAFF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592B-AFC0-40F1-8A56-22C94E804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7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5.png"/><Relationship Id="rId3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7" Type="http://schemas.openxmlformats.org/officeDocument/2006/relationships/notesSlide" Target="../notesSlides/notesSlide1.xml"/><Relationship Id="rId12" Type="http://schemas.openxmlformats.org/officeDocument/2006/relationships/slide" Target="slide5.xml"/><Relationship Id="rId2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4.gif"/><Relationship Id="rId5" Type="http://schemas.openxmlformats.org/officeDocument/2006/relationships/audio" Target="../media/media1.m4a"/><Relationship Id="rId10" Type="http://schemas.openxmlformats.org/officeDocument/2006/relationships/image" Target="../media/image3.png"/><Relationship Id="rId4" Type="http://schemas.microsoft.com/office/2007/relationships/media" Target="../media/media1.m4a"/><Relationship Id="rId9" Type="http://schemas.openxmlformats.org/officeDocument/2006/relationships/image" Target="../media/image2.png"/><Relationship Id="rId1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18.png"/><Relationship Id="rId18" Type="http://schemas.openxmlformats.org/officeDocument/2006/relationships/slide" Target="slide12.xml"/><Relationship Id="rId3" Type="http://schemas.openxmlformats.org/officeDocument/2006/relationships/audio" Target="../media/media9.m4a"/><Relationship Id="rId7" Type="http://schemas.openxmlformats.org/officeDocument/2006/relationships/audio" Target="../media/audio1.wav"/><Relationship Id="rId12" Type="http://schemas.openxmlformats.org/officeDocument/2006/relationships/image" Target="../media/image34.jpg"/><Relationship Id="rId17" Type="http://schemas.openxmlformats.org/officeDocument/2006/relationships/image" Target="../media/image35.jpg"/><Relationship Id="rId2" Type="http://schemas.microsoft.com/office/2007/relationships/media" Target="../media/media9.m4a"/><Relationship Id="rId16" Type="http://schemas.microsoft.com/office/2007/relationships/hdphoto" Target="../media/hdphoto4.wdp"/><Relationship Id="rId1" Type="http://schemas.openxmlformats.org/officeDocument/2006/relationships/tags" Target="../tags/tag12.xml"/><Relationship Id="rId6" Type="http://schemas.openxmlformats.org/officeDocument/2006/relationships/audio" Target="../media/audio2.wav"/><Relationship Id="rId11" Type="http://schemas.microsoft.com/office/2007/relationships/hdphoto" Target="../media/hdphoto7.wdp"/><Relationship Id="rId5" Type="http://schemas.openxmlformats.org/officeDocument/2006/relationships/notesSlide" Target="../notesSlides/notesSlide11.xml"/><Relationship Id="rId15" Type="http://schemas.openxmlformats.org/officeDocument/2006/relationships/image" Target="../media/image19.png"/><Relationship Id="rId10" Type="http://schemas.openxmlformats.org/officeDocument/2006/relationships/image" Target="../media/image33.png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2.jpg"/><Relationship Id="rId1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3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9.png"/><Relationship Id="rId18" Type="http://schemas.microsoft.com/office/2007/relationships/hdphoto" Target="../media/hdphoto8.wdp"/><Relationship Id="rId3" Type="http://schemas.openxmlformats.org/officeDocument/2006/relationships/audio" Target="../media/media10.m4a"/><Relationship Id="rId7" Type="http://schemas.openxmlformats.org/officeDocument/2006/relationships/audio" Target="../media/audio1.wav"/><Relationship Id="rId12" Type="http://schemas.openxmlformats.org/officeDocument/2006/relationships/slide" Target="slide14.xml"/><Relationship Id="rId17" Type="http://schemas.openxmlformats.org/officeDocument/2006/relationships/image" Target="../media/image38.png"/><Relationship Id="rId2" Type="http://schemas.microsoft.com/office/2007/relationships/media" Target="../media/media10.m4a"/><Relationship Id="rId16" Type="http://schemas.microsoft.com/office/2007/relationships/hdphoto" Target="../media/hdphoto3.wdp"/><Relationship Id="rId1" Type="http://schemas.openxmlformats.org/officeDocument/2006/relationships/tags" Target="../tags/tag14.xml"/><Relationship Id="rId6" Type="http://schemas.openxmlformats.org/officeDocument/2006/relationships/audio" Target="../media/audio2.wav"/><Relationship Id="rId11" Type="http://schemas.openxmlformats.org/officeDocument/2006/relationships/image" Target="../media/image37.jpg"/><Relationship Id="rId5" Type="http://schemas.openxmlformats.org/officeDocument/2006/relationships/notesSlide" Target="../notesSlides/notesSlide13.xml"/><Relationship Id="rId15" Type="http://schemas.openxmlformats.org/officeDocument/2006/relationships/image" Target="../media/image18.png"/><Relationship Id="rId10" Type="http://schemas.openxmlformats.org/officeDocument/2006/relationships/image" Target="../media/image36.jpg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8.jpg"/><Relationship Id="rId1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5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4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microsoft.com/office/2007/relationships/hdphoto" Target="../media/hdphoto9.wdp"/><Relationship Id="rId18" Type="http://schemas.microsoft.com/office/2007/relationships/hdphoto" Target="../media/hdphoto3.wdp"/><Relationship Id="rId3" Type="http://schemas.openxmlformats.org/officeDocument/2006/relationships/audio" Target="../media/media11.m4a"/><Relationship Id="rId7" Type="http://schemas.openxmlformats.org/officeDocument/2006/relationships/audio" Target="../media/audio1.wav"/><Relationship Id="rId12" Type="http://schemas.openxmlformats.org/officeDocument/2006/relationships/image" Target="../media/image42.png"/><Relationship Id="rId17" Type="http://schemas.openxmlformats.org/officeDocument/2006/relationships/image" Target="../media/image18.png"/><Relationship Id="rId2" Type="http://schemas.microsoft.com/office/2007/relationships/media" Target="../media/media11.m4a"/><Relationship Id="rId16" Type="http://schemas.microsoft.com/office/2007/relationships/hdphoto" Target="../media/hdphoto4.wdp"/><Relationship Id="rId1" Type="http://schemas.openxmlformats.org/officeDocument/2006/relationships/tags" Target="../tags/tag16.xml"/><Relationship Id="rId6" Type="http://schemas.openxmlformats.org/officeDocument/2006/relationships/audio" Target="../media/audio2.wav"/><Relationship Id="rId11" Type="http://schemas.openxmlformats.org/officeDocument/2006/relationships/image" Target="../media/image41.jpg"/><Relationship Id="rId5" Type="http://schemas.openxmlformats.org/officeDocument/2006/relationships/notesSlide" Target="../notesSlides/notesSlide15.xml"/><Relationship Id="rId15" Type="http://schemas.openxmlformats.org/officeDocument/2006/relationships/image" Target="../media/image19.png"/><Relationship Id="rId10" Type="http://schemas.openxmlformats.org/officeDocument/2006/relationships/image" Target="../media/image40.jfif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9.jpg"/><Relationship Id="rId1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7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slide" Target="slide18.xml"/><Relationship Id="rId18" Type="http://schemas.microsoft.com/office/2007/relationships/hdphoto" Target="../media/hdphoto4.wdp"/><Relationship Id="rId3" Type="http://schemas.openxmlformats.org/officeDocument/2006/relationships/audio" Target="../media/media12.m4a"/><Relationship Id="rId7" Type="http://schemas.openxmlformats.org/officeDocument/2006/relationships/audio" Target="../media/audio2.wav"/><Relationship Id="rId12" Type="http://schemas.openxmlformats.org/officeDocument/2006/relationships/image" Target="../media/image45.png"/><Relationship Id="rId17" Type="http://schemas.openxmlformats.org/officeDocument/2006/relationships/image" Target="../media/image19.png"/><Relationship Id="rId2" Type="http://schemas.microsoft.com/office/2007/relationships/media" Target="../media/media12.m4a"/><Relationship Id="rId16" Type="http://schemas.microsoft.com/office/2007/relationships/hdphoto" Target="../media/hdphoto3.wdp"/><Relationship Id="rId1" Type="http://schemas.openxmlformats.org/officeDocument/2006/relationships/tags" Target="../tags/tag18.xml"/><Relationship Id="rId6" Type="http://schemas.openxmlformats.org/officeDocument/2006/relationships/audio" Target="../media/audio1.wav"/><Relationship Id="rId11" Type="http://schemas.openxmlformats.org/officeDocument/2006/relationships/image" Target="../media/image44.png"/><Relationship Id="rId5" Type="http://schemas.openxmlformats.org/officeDocument/2006/relationships/notesSlide" Target="../notesSlides/notesSlide17.xml"/><Relationship Id="rId15" Type="http://schemas.openxmlformats.org/officeDocument/2006/relationships/image" Target="../media/image18.png"/><Relationship Id="rId10" Type="http://schemas.microsoft.com/office/2007/relationships/hdphoto" Target="../media/hdphoto10.wdp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3.png"/><Relationship Id="rId1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19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13" Type="http://schemas.microsoft.com/office/2007/relationships/hdphoto" Target="../media/hdphoto3.wdp"/><Relationship Id="rId18" Type="http://schemas.openxmlformats.org/officeDocument/2006/relationships/image" Target="../media/image51.png"/><Relationship Id="rId3" Type="http://schemas.openxmlformats.org/officeDocument/2006/relationships/audio" Target="../media/media13.m4a"/><Relationship Id="rId7" Type="http://schemas.openxmlformats.org/officeDocument/2006/relationships/audio" Target="../media/audio1.wav"/><Relationship Id="rId12" Type="http://schemas.openxmlformats.org/officeDocument/2006/relationships/image" Target="../media/image18.png"/><Relationship Id="rId17" Type="http://schemas.openxmlformats.org/officeDocument/2006/relationships/image" Target="../media/image50.png"/><Relationship Id="rId2" Type="http://schemas.microsoft.com/office/2007/relationships/media" Target="../media/media13.m4a"/><Relationship Id="rId16" Type="http://schemas.openxmlformats.org/officeDocument/2006/relationships/image" Target="../media/image49.png"/><Relationship Id="rId1" Type="http://schemas.openxmlformats.org/officeDocument/2006/relationships/tags" Target="../tags/tag20.xml"/><Relationship Id="rId6" Type="http://schemas.openxmlformats.org/officeDocument/2006/relationships/audio" Target="../media/audio2.wav"/><Relationship Id="rId11" Type="http://schemas.microsoft.com/office/2007/relationships/hdphoto" Target="../media/hdphoto4.wdp"/><Relationship Id="rId5" Type="http://schemas.openxmlformats.org/officeDocument/2006/relationships/notesSlide" Target="../notesSlides/notesSlide19.xml"/><Relationship Id="rId15" Type="http://schemas.microsoft.com/office/2007/relationships/hdphoto" Target="../media/hdphoto11.wdp"/><Relationship Id="rId10" Type="http://schemas.openxmlformats.org/officeDocument/2006/relationships/image" Target="../media/image19.png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slide" Target="slide20.xml"/><Relationship Id="rId1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2.xml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audio" Target="../media/media3.m4a"/><Relationship Id="rId10" Type="http://schemas.openxmlformats.org/officeDocument/2006/relationships/image" Target="../media/image8.png"/><Relationship Id="rId4" Type="http://schemas.microsoft.com/office/2007/relationships/media" Target="../media/media3.m4a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2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20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audio" Target="../media/media2.mp3"/><Relationship Id="rId7" Type="http://schemas.openxmlformats.org/officeDocument/2006/relationships/image" Target="../media/image1.jpg"/><Relationship Id="rId12" Type="http://schemas.openxmlformats.org/officeDocument/2006/relationships/image" Target="../media/image2.png"/><Relationship Id="rId2" Type="http://schemas.microsoft.com/office/2007/relationships/media" Target="../media/media2.mp3"/><Relationship Id="rId1" Type="http://schemas.openxmlformats.org/officeDocument/2006/relationships/tags" Target="../tags/tag22.xml"/><Relationship Id="rId6" Type="http://schemas.openxmlformats.org/officeDocument/2006/relationships/audio" Target="../media/audio2.wav"/><Relationship Id="rId11" Type="http://schemas.microsoft.com/office/2007/relationships/hdphoto" Target="../media/hdphoto12.wdp"/><Relationship Id="rId5" Type="http://schemas.openxmlformats.org/officeDocument/2006/relationships/notesSlide" Target="../notesSlides/notesSlide21.xml"/><Relationship Id="rId10" Type="http://schemas.openxmlformats.org/officeDocument/2006/relationships/image" Target="../media/image52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audio" Target="file:///D:\TR&#210;%20CH&#416;I\&#226;m%20thanh%20ph&#432;&#417;ng\KT%20sx.m4a" TargetMode="External"/><Relationship Id="rId7" Type="http://schemas.openxmlformats.org/officeDocument/2006/relationships/notesSlide" Target="../notesSlides/notesSlide22.xml"/><Relationship Id="rId2" Type="http://schemas.microsoft.com/office/2007/relationships/media" Target="file:///D:\TR&#210;%20CH&#416;I\&#226;m%20thanh%20ph&#432;&#417;ng\KT%20sx.m4a" TargetMode="Externa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7.xml"/><Relationship Id="rId5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4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5.png"/><Relationship Id="rId2" Type="http://schemas.microsoft.com/office/2007/relationships/media" Target="../media/media2.mp3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5" Type="http://schemas.openxmlformats.org/officeDocument/2006/relationships/audio" Target="../media/media4.m4a"/><Relationship Id="rId10" Type="http://schemas.openxmlformats.org/officeDocument/2006/relationships/image" Target="../media/image11.png"/><Relationship Id="rId4" Type="http://schemas.microsoft.com/office/2007/relationships/media" Target="../media/media4.m4a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4.xml"/><Relationship Id="rId2" Type="http://schemas.microsoft.com/office/2007/relationships/media" Target="../media/media2.mp3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audio" Target="../media/media5.m4a"/><Relationship Id="rId10" Type="http://schemas.openxmlformats.org/officeDocument/2006/relationships/image" Target="../media/image8.png"/><Relationship Id="rId4" Type="http://schemas.microsoft.com/office/2007/relationships/media" Target="../media/media5.m4a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microsoft.com/office/2007/relationships/hdphoto" Target="../media/hdphoto2.wdp"/><Relationship Id="rId18" Type="http://schemas.openxmlformats.org/officeDocument/2006/relationships/image" Target="../media/image20.png"/><Relationship Id="rId3" Type="http://schemas.openxmlformats.org/officeDocument/2006/relationships/audio" Target="../media/media6.m4a"/><Relationship Id="rId21" Type="http://schemas.openxmlformats.org/officeDocument/2006/relationships/image" Target="../media/image5.png"/><Relationship Id="rId7" Type="http://schemas.openxmlformats.org/officeDocument/2006/relationships/audio" Target="../media/audio2.wav"/><Relationship Id="rId12" Type="http://schemas.openxmlformats.org/officeDocument/2006/relationships/image" Target="../media/image17.png"/><Relationship Id="rId17" Type="http://schemas.microsoft.com/office/2007/relationships/hdphoto" Target="../media/hdphoto4.wdp"/><Relationship Id="rId2" Type="http://schemas.microsoft.com/office/2007/relationships/media" Target="../media/media6.m4a"/><Relationship Id="rId16" Type="http://schemas.openxmlformats.org/officeDocument/2006/relationships/image" Target="../media/image19.png"/><Relationship Id="rId20" Type="http://schemas.openxmlformats.org/officeDocument/2006/relationships/slide" Target="slide6.xml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11" Type="http://schemas.microsoft.com/office/2007/relationships/hdphoto" Target="../media/hdphoto1.wdp"/><Relationship Id="rId5" Type="http://schemas.openxmlformats.org/officeDocument/2006/relationships/notesSlide" Target="../notesSlides/notesSlide5.xml"/><Relationship Id="rId15" Type="http://schemas.microsoft.com/office/2007/relationships/hdphoto" Target="../media/hdphoto3.wdp"/><Relationship Id="rId10" Type="http://schemas.openxmlformats.org/officeDocument/2006/relationships/image" Target="../media/image16.png"/><Relationship Id="rId19" Type="http://schemas.microsoft.com/office/2007/relationships/hdphoto" Target="../media/hdphoto5.wdp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7.xml"/><Relationship Id="rId6" Type="http://schemas.openxmlformats.org/officeDocument/2006/relationships/image" Target="../media/image1.jp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7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microsoft.com/office/2007/relationships/hdphoto" Target="../media/hdphoto6.wdp"/><Relationship Id="rId18" Type="http://schemas.openxmlformats.org/officeDocument/2006/relationships/slide" Target="slide8.xml"/><Relationship Id="rId3" Type="http://schemas.openxmlformats.org/officeDocument/2006/relationships/audio" Target="../media/media7.m4a"/><Relationship Id="rId7" Type="http://schemas.openxmlformats.org/officeDocument/2006/relationships/audio" Target="../media/audio2.wav"/><Relationship Id="rId12" Type="http://schemas.openxmlformats.org/officeDocument/2006/relationships/image" Target="../media/image25.png"/><Relationship Id="rId17" Type="http://schemas.microsoft.com/office/2007/relationships/hdphoto" Target="../media/hdphoto3.wdp"/><Relationship Id="rId2" Type="http://schemas.microsoft.com/office/2007/relationships/media" Target="../media/media7.m4a"/><Relationship Id="rId16" Type="http://schemas.openxmlformats.org/officeDocument/2006/relationships/image" Target="../media/image18.png"/><Relationship Id="rId1" Type="http://schemas.openxmlformats.org/officeDocument/2006/relationships/tags" Target="../tags/tag8.xml"/><Relationship Id="rId6" Type="http://schemas.openxmlformats.org/officeDocument/2006/relationships/audio" Target="../media/audio1.wav"/><Relationship Id="rId11" Type="http://schemas.openxmlformats.org/officeDocument/2006/relationships/image" Target="../media/image24.png"/><Relationship Id="rId5" Type="http://schemas.openxmlformats.org/officeDocument/2006/relationships/notesSlide" Target="../notesSlides/notesSlide7.xml"/><Relationship Id="rId15" Type="http://schemas.microsoft.com/office/2007/relationships/hdphoto" Target="../media/hdphoto4.wdp"/><Relationship Id="rId10" Type="http://schemas.openxmlformats.org/officeDocument/2006/relationships/image" Target="../media/image23.jpg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2.jpe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9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microsoft.com/office/2007/relationships/hdphoto" Target="../media/hdphoto4.wdp"/><Relationship Id="rId18" Type="http://schemas.openxmlformats.org/officeDocument/2006/relationships/image" Target="../media/image5.png"/><Relationship Id="rId3" Type="http://schemas.openxmlformats.org/officeDocument/2006/relationships/audio" Target="../media/media8.m4a"/><Relationship Id="rId7" Type="http://schemas.openxmlformats.org/officeDocument/2006/relationships/audio" Target="../media/audio1.wav"/><Relationship Id="rId12" Type="http://schemas.openxmlformats.org/officeDocument/2006/relationships/image" Target="../media/image19.png"/><Relationship Id="rId17" Type="http://schemas.openxmlformats.org/officeDocument/2006/relationships/slide" Target="slide10.xml"/><Relationship Id="rId2" Type="http://schemas.microsoft.com/office/2007/relationships/media" Target="../media/media8.m4a"/><Relationship Id="rId16" Type="http://schemas.openxmlformats.org/officeDocument/2006/relationships/image" Target="../media/image30.png"/><Relationship Id="rId1" Type="http://schemas.openxmlformats.org/officeDocument/2006/relationships/tags" Target="../tags/tag10.xml"/><Relationship Id="rId6" Type="http://schemas.openxmlformats.org/officeDocument/2006/relationships/audio" Target="../media/audio2.wav"/><Relationship Id="rId11" Type="http://schemas.openxmlformats.org/officeDocument/2006/relationships/image" Target="../media/image29.jpg"/><Relationship Id="rId5" Type="http://schemas.openxmlformats.org/officeDocument/2006/relationships/notesSlide" Target="../notesSlides/notesSlide9.xml"/><Relationship Id="rId15" Type="http://schemas.microsoft.com/office/2007/relationships/hdphoto" Target="../media/hdphoto3.wdp"/><Relationship Id="rId10" Type="http://schemas.openxmlformats.org/officeDocument/2006/relationships/image" Target="../media/image28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7.jp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891257" y="561707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-45267" y="4476591"/>
            <a:ext cx="1827812" cy="178973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620" y="187344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" name="Rounded Rectangle 14">
            <a:hlinkClick r:id="rId12" action="ppaction://hlinksldjump"/>
          </p:cNvPr>
          <p:cNvSpPr/>
          <p:nvPr/>
        </p:nvSpPr>
        <p:spPr>
          <a:xfrm>
            <a:off x="6550247" y="2174876"/>
            <a:ext cx="1667433" cy="80666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0109" y="612146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ounded Rectangle 35">
            <a:hlinkClick r:id="rId14" action="ppaction://hlinksldjump"/>
          </p:cNvPr>
          <p:cNvSpPr/>
          <p:nvPr/>
        </p:nvSpPr>
        <p:spPr>
          <a:xfrm>
            <a:off x="2885200" y="2190818"/>
            <a:ext cx="2175838" cy="80666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­­­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Nt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93761" y="7995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62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-1.48148E-6 L -3.75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  <p:bldP spid="33" grpId="1"/>
      <p:bldP spid="15" grpId="0" animBg="1"/>
      <p:bldP spid="3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700833" y="3569790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572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0.11107 -0.058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-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8F35F7BE-1C06-492D-8BFE-8BF20C78FCC0}"/>
              </a:ext>
            </a:extLst>
          </p:cNvPr>
          <p:cNvGrpSpPr/>
          <p:nvPr/>
        </p:nvGrpSpPr>
        <p:grpSpPr>
          <a:xfrm>
            <a:off x="545081" y="2062262"/>
            <a:ext cx="3142220" cy="2922854"/>
            <a:chOff x="943648" y="2012708"/>
            <a:chExt cx="3142220" cy="292285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CE405FD-4AF8-4DED-90F8-A5D041E9F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6557" y="2012708"/>
              <a:ext cx="2844872" cy="23996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B1E530-3466-4766-870A-C7848ADA9EE7}"/>
                </a:ext>
              </a:extLst>
            </p:cNvPr>
            <p:cNvSpPr/>
            <p:nvPr/>
          </p:nvSpPr>
          <p:spPr>
            <a:xfrm>
              <a:off x="943648" y="4412342"/>
              <a:ext cx="314222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thủy</a:t>
              </a:r>
              <a:endParaRPr lang="en-US" sz="28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C5490B6-6D7F-4843-BAA9-FE9B3D8F2889}"/>
              </a:ext>
            </a:extLst>
          </p:cNvPr>
          <p:cNvGrpSpPr/>
          <p:nvPr/>
        </p:nvGrpSpPr>
        <p:grpSpPr>
          <a:xfrm>
            <a:off x="3791986" y="2143959"/>
            <a:ext cx="3300498" cy="2841157"/>
            <a:chOff x="3791986" y="2143959"/>
            <a:chExt cx="3300498" cy="2841157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A45E735-EE34-497A-AC9C-E93726F51A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94" b="90000" l="10000" r="90000">
                          <a14:foregroundMark x1="36094" y1="83194" x2="36094" y2="83194"/>
                          <a14:foregroundMark x1="34844" y1="74861" x2="34844" y2="74861"/>
                          <a14:foregroundMark x1="34844" y1="74861" x2="34844" y2="74861"/>
                          <a14:foregroundMark x1="60391" y1="5694" x2="60391" y2="5694"/>
                          <a14:foregroundMark x1="60391" y1="5694" x2="60391" y2="5694"/>
                          <a14:foregroundMark x1="60625" y1="64167" x2="60625" y2="64167"/>
                          <a14:foregroundMark x1="60625" y1="64167" x2="60625" y2="64167"/>
                          <a14:foregroundMark x1="60625" y1="64306" x2="60625" y2="64306"/>
                          <a14:foregroundMark x1="60625" y1="64306" x2="60625" y2="64306"/>
                          <a14:foregroundMark x1="52891" y1="50833" x2="52891" y2="50833"/>
                          <a14:foregroundMark x1="52891" y1="50833" x2="52891" y2="5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30" t="2075" r="17305" b="2228"/>
            <a:stretch/>
          </p:blipFill>
          <p:spPr>
            <a:xfrm>
              <a:off x="3971780" y="2143959"/>
              <a:ext cx="3120704" cy="23179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34B6300-73E0-4418-9619-893746D4FCFD}"/>
                </a:ext>
              </a:extLst>
            </p:cNvPr>
            <p:cNvSpPr/>
            <p:nvPr/>
          </p:nvSpPr>
          <p:spPr>
            <a:xfrm>
              <a:off x="3791986" y="4461896"/>
              <a:ext cx="314222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sắt</a:t>
              </a:r>
              <a:endParaRPr lang="en-US" sz="28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46E5F66-C457-44CB-A882-D164757CACB2}"/>
              </a:ext>
            </a:extLst>
          </p:cNvPr>
          <p:cNvGrpSpPr/>
          <p:nvPr/>
        </p:nvGrpSpPr>
        <p:grpSpPr>
          <a:xfrm>
            <a:off x="7519843" y="2012706"/>
            <a:ext cx="3142220" cy="2922856"/>
            <a:chOff x="7519843" y="2012706"/>
            <a:chExt cx="3142220" cy="29228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32BAD4D-9359-4447-8304-7829A5835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0330" y="2012706"/>
              <a:ext cx="2781246" cy="23996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FF7B203-C445-4B8F-BE61-99EE33D63B2B}"/>
                </a:ext>
              </a:extLst>
            </p:cNvPr>
            <p:cNvSpPr/>
            <p:nvPr/>
          </p:nvSpPr>
          <p:spPr>
            <a:xfrm>
              <a:off x="7519843" y="4412342"/>
              <a:ext cx="314222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b="0" cap="none" spc="0" dirty="0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cap="none" spc="0" dirty="0" err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endParaRPr lang="en-US" sz="28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404F289-0FA9-4B8A-AFA3-F992299B4EFF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754" y="5127284"/>
            <a:ext cx="2340051" cy="16525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B47C6B-5F0F-40DE-9608-80383456917B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643" y="5251715"/>
            <a:ext cx="1783108" cy="149586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B6306AC-A754-4201-B8E2-E8048BEC8652}"/>
              </a:ext>
            </a:extLst>
          </p:cNvPr>
          <p:cNvGrpSpPr/>
          <p:nvPr/>
        </p:nvGrpSpPr>
        <p:grpSpPr>
          <a:xfrm>
            <a:off x="1006965" y="-184330"/>
            <a:ext cx="9218925" cy="2175248"/>
            <a:chOff x="1006965" y="-184330"/>
            <a:chExt cx="9218925" cy="2175248"/>
          </a:xfrm>
        </p:grpSpPr>
        <p:sp>
          <p:nvSpPr>
            <p:cNvPr id="14" name="Arrow: Notched Right 13">
              <a:extLst>
                <a:ext uri="{FF2B5EF4-FFF2-40B4-BE49-F238E27FC236}">
                  <a16:creationId xmlns:a16="http://schemas.microsoft.com/office/drawing/2014/main" id="{ADA5021D-1838-49D7-A963-E6A8B79807EF}"/>
                </a:ext>
              </a:extLst>
            </p:cNvPr>
            <p:cNvSpPr/>
            <p:nvPr/>
          </p:nvSpPr>
          <p:spPr>
            <a:xfrm>
              <a:off x="3592862" y="78167"/>
              <a:ext cx="6633028" cy="1767718"/>
            </a:xfrm>
            <a:prstGeom prst="notchedRightArrow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 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ì mà có đường ray</a:t>
              </a:r>
            </a:p>
            <a:p>
              <a:pPr algn="ctr"/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Xình xịch tàu chạy đêm ngày bạn ơi?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596DF0E-D3B3-4B6B-B448-57AD0F991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965" y="-184330"/>
              <a:ext cx="3080416" cy="2175248"/>
            </a:xfrm>
            <a:prstGeom prst="rect">
              <a:avLst/>
            </a:prstGeom>
          </p:spPr>
        </p:pic>
      </p:grpSp>
      <p:sp>
        <p:nvSpPr>
          <p:cNvPr id="20" name="Left Arrow 19">
            <a:hlinkClick r:id="rId18" action="ppaction://hlinksldjump"/>
          </p:cNvPr>
          <p:cNvSpPr/>
          <p:nvPr/>
        </p:nvSpPr>
        <p:spPr>
          <a:xfrm flipH="1">
            <a:off x="11278262" y="6110339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Nt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052463" y="123628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185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4075660" y="3105189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28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11993 -0.064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C32AB130-5D32-4D69-823B-A6BF0F35CC79}"/>
              </a:ext>
            </a:extLst>
          </p:cNvPr>
          <p:cNvGrpSpPr/>
          <p:nvPr/>
        </p:nvGrpSpPr>
        <p:grpSpPr>
          <a:xfrm>
            <a:off x="2999059" y="5041756"/>
            <a:ext cx="7378656" cy="1823500"/>
            <a:chOff x="2999059" y="5041756"/>
            <a:chExt cx="7378656" cy="1823500"/>
          </a:xfrm>
        </p:grpSpPr>
        <p:sp>
          <p:nvSpPr>
            <p:cNvPr id="21" name="Rectangle: Diagonal Corners Rounded 20">
              <a:extLst>
                <a:ext uri="{FF2B5EF4-FFF2-40B4-BE49-F238E27FC236}">
                  <a16:creationId xmlns:a16="http://schemas.microsoft.com/office/drawing/2014/main" id="{6D8C0114-B347-4D9A-A49E-D053F0E780F4}"/>
                </a:ext>
              </a:extLst>
            </p:cNvPr>
            <p:cNvSpPr/>
            <p:nvPr/>
          </p:nvSpPr>
          <p:spPr>
            <a:xfrm>
              <a:off x="2999059" y="5371978"/>
              <a:ext cx="4914427" cy="1310068"/>
            </a:xfrm>
            <a:prstGeom prst="round2DiagRect">
              <a:avLst/>
            </a:prstGeom>
            <a:solidFill>
              <a:srgbClr val="CC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Chở một người ngồi sau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B8B2D32-51D5-48D7-B3BE-B5CA5F30B0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25"/>
            <a:stretch/>
          </p:blipFill>
          <p:spPr>
            <a:xfrm>
              <a:off x="7937843" y="5041756"/>
              <a:ext cx="2439872" cy="18235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6E766CF-1796-4BB1-A46A-56F737002259}"/>
              </a:ext>
            </a:extLst>
          </p:cNvPr>
          <p:cNvGrpSpPr/>
          <p:nvPr/>
        </p:nvGrpSpPr>
        <p:grpSpPr>
          <a:xfrm>
            <a:off x="2999059" y="3138715"/>
            <a:ext cx="7378655" cy="1782672"/>
            <a:chOff x="2999059" y="3138715"/>
            <a:chExt cx="7378655" cy="1782672"/>
          </a:xfrm>
        </p:grpSpPr>
        <p:sp>
          <p:nvSpPr>
            <p:cNvPr id="19" name="Rectangle: Diagonal Corners Rounded 18">
              <a:extLst>
                <a:ext uri="{FF2B5EF4-FFF2-40B4-BE49-F238E27FC236}">
                  <a16:creationId xmlns:a16="http://schemas.microsoft.com/office/drawing/2014/main" id="{801BC29C-226D-494B-A5BB-B9B37DAD6C49}"/>
                </a:ext>
              </a:extLst>
            </p:cNvPr>
            <p:cNvSpPr/>
            <p:nvPr/>
          </p:nvSpPr>
          <p:spPr>
            <a:xfrm>
              <a:off x="2999059" y="3472650"/>
              <a:ext cx="4926516" cy="1279706"/>
            </a:xfrm>
            <a:prstGeom prst="round2Diag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Chở một người lớn và một trẻ em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31DB72C-6134-48EF-9A06-7CD3256473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8728" b="22908"/>
            <a:stretch/>
          </p:blipFill>
          <p:spPr>
            <a:xfrm>
              <a:off x="7934820" y="3138715"/>
              <a:ext cx="2442894" cy="178267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E0D9DDB-0230-414C-A85B-7906ACA44E24}"/>
              </a:ext>
            </a:extLst>
          </p:cNvPr>
          <p:cNvGrpSpPr/>
          <p:nvPr/>
        </p:nvGrpSpPr>
        <p:grpSpPr>
          <a:xfrm>
            <a:off x="2966185" y="1248230"/>
            <a:ext cx="7411529" cy="1685658"/>
            <a:chOff x="2966185" y="1248230"/>
            <a:chExt cx="7411529" cy="1685658"/>
          </a:xfrm>
        </p:grpSpPr>
        <p:sp>
          <p:nvSpPr>
            <p:cNvPr id="4" name="Rectangle: Diagonal Corners Rounded 3">
              <a:extLst>
                <a:ext uri="{FF2B5EF4-FFF2-40B4-BE49-F238E27FC236}">
                  <a16:creationId xmlns:a16="http://schemas.microsoft.com/office/drawing/2014/main" id="{B798D0D4-7BFB-4D83-AE1B-3BC46DD90BF1}"/>
                </a:ext>
              </a:extLst>
            </p:cNvPr>
            <p:cNvSpPr/>
            <p:nvPr/>
          </p:nvSpPr>
          <p:spPr>
            <a:xfrm>
              <a:off x="2966185" y="1622166"/>
              <a:ext cx="4914427" cy="1310068"/>
            </a:xfrm>
            <a:prstGeom prst="round2Diag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Chở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 người lớn ngồi sau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8103BC4-F90A-4ABD-BCA8-FF167F3CFB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05" t="15108"/>
            <a:stretch/>
          </p:blipFill>
          <p:spPr>
            <a:xfrm>
              <a:off x="7934820" y="1248230"/>
              <a:ext cx="2442894" cy="168565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15" name="Left Arrow 14">
            <a:hlinkClick r:id="rId12" action="ppaction://hlinksldjump"/>
          </p:cNvPr>
          <p:cNvSpPr/>
          <p:nvPr/>
        </p:nvSpPr>
        <p:spPr>
          <a:xfrm flipH="1">
            <a:off x="11278262" y="6128990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6B47C6B-5F0F-40DE-9608-80383456917B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0" y="2390785"/>
            <a:ext cx="1783108" cy="14958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404F289-0FA9-4B8A-AFA3-F992299B4EF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1756"/>
            <a:ext cx="2340051" cy="1652549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078094" y="-188447"/>
            <a:ext cx="9607213" cy="1888091"/>
            <a:chOff x="1078094" y="-188447"/>
            <a:chExt cx="9607213" cy="1888091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1FE2DA1-1039-4CD1-A980-928117EDB24E}"/>
                </a:ext>
              </a:extLst>
            </p:cNvPr>
            <p:cNvSpPr/>
            <p:nvPr/>
          </p:nvSpPr>
          <p:spPr>
            <a:xfrm>
              <a:off x="2524682" y="123877"/>
              <a:ext cx="8160625" cy="946472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Khi đi xe máy trên đường, số người ngồi trên xe như thế nào là không đúng quy định?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01C5745-4672-4EC2-80FA-700BCE21B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094" y="-188447"/>
              <a:ext cx="1888091" cy="1888091"/>
            </a:xfrm>
            <a:prstGeom prst="rect">
              <a:avLst/>
            </a:prstGeom>
          </p:spPr>
        </p:pic>
      </p:grpSp>
      <p:pic>
        <p:nvPicPr>
          <p:cNvPr id="3" name="Nt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125531" y="63863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641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500099" y="2661340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921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11055 -0.05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9805C9AA-CC12-43FE-A14B-03AFAE39936B}"/>
              </a:ext>
            </a:extLst>
          </p:cNvPr>
          <p:cNvGrpSpPr/>
          <p:nvPr/>
        </p:nvGrpSpPr>
        <p:grpSpPr>
          <a:xfrm>
            <a:off x="377835" y="2127098"/>
            <a:ext cx="3328155" cy="3017091"/>
            <a:chOff x="377835" y="1531713"/>
            <a:chExt cx="3328155" cy="301709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92CD79E-D6A3-4772-B31E-A25E12219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351" y="1531713"/>
              <a:ext cx="2143124" cy="2143124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DFA114F-E414-440B-B490-55A726DDD711}"/>
                </a:ext>
              </a:extLst>
            </p:cNvPr>
            <p:cNvSpPr/>
            <p:nvPr/>
          </p:nvSpPr>
          <p:spPr>
            <a:xfrm>
              <a:off x="377835" y="3717807"/>
              <a:ext cx="3328155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A. Biển hình tròn viền đỏ</a:t>
              </a:r>
              <a:b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endParaRPr lang="en-US" sz="2400" b="0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2710430-529E-443B-8B5A-600FE88F6CE8}"/>
              </a:ext>
            </a:extLst>
          </p:cNvPr>
          <p:cNvGrpSpPr/>
          <p:nvPr/>
        </p:nvGrpSpPr>
        <p:grpSpPr>
          <a:xfrm>
            <a:off x="4140454" y="2127098"/>
            <a:ext cx="3874779" cy="2986395"/>
            <a:chOff x="4158609" y="1574682"/>
            <a:chExt cx="3874779" cy="298639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EAD0F0-D89B-43C3-A66E-A7484F7A9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4436" y="1574682"/>
              <a:ext cx="2143125" cy="2143125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87873C6-37C5-4D24-9B1D-8A7133136D06}"/>
                </a:ext>
              </a:extLst>
            </p:cNvPr>
            <p:cNvSpPr/>
            <p:nvPr/>
          </p:nvSpPr>
          <p:spPr>
            <a:xfrm>
              <a:off x="4158609" y="3730080"/>
              <a:ext cx="3874779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B. Biển hình vuông màu xanh</a:t>
              </a:r>
              <a:b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endParaRPr lang="en-US" sz="2400" b="0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82A343-7BFD-475C-A7B2-6E7F30F2102D}"/>
              </a:ext>
            </a:extLst>
          </p:cNvPr>
          <p:cNvGrpSpPr/>
          <p:nvPr/>
        </p:nvGrpSpPr>
        <p:grpSpPr>
          <a:xfrm>
            <a:off x="8449697" y="2127098"/>
            <a:ext cx="3522118" cy="2974122"/>
            <a:chOff x="8389033" y="1574682"/>
            <a:chExt cx="3522118" cy="297412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C1BCD79-0AC7-4FB3-9A5B-A1A32B5AA6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89" t="42022" r="59238" b="28072"/>
            <a:stretch/>
          </p:blipFill>
          <p:spPr>
            <a:xfrm>
              <a:off x="9042213" y="1574682"/>
              <a:ext cx="2579944" cy="2210147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AF29A94-D57A-497D-BF57-8DA34B4147C6}"/>
                </a:ext>
              </a:extLst>
            </p:cNvPr>
            <p:cNvSpPr/>
            <p:nvPr/>
          </p:nvSpPr>
          <p:spPr>
            <a:xfrm>
              <a:off x="8389033" y="3717807"/>
              <a:ext cx="3522118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C. Biển tam giác nền vàng </a:t>
              </a:r>
              <a:b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vi-VN" sz="2400" dirty="0">
                  <a:ln w="0"/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viền đỏ</a:t>
              </a:r>
              <a:endParaRPr lang="en-US" sz="2400" b="0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DF4A759-AFBB-4235-998F-3241F7FEF53F}"/>
              </a:ext>
            </a:extLst>
          </p:cNvPr>
          <p:cNvGrpSpPr/>
          <p:nvPr/>
        </p:nvGrpSpPr>
        <p:grpSpPr>
          <a:xfrm>
            <a:off x="960799" y="-188426"/>
            <a:ext cx="10455528" cy="2012706"/>
            <a:chOff x="960799" y="-188426"/>
            <a:chExt cx="10455528" cy="201270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9F7C91B-7ABB-4C20-9D06-1AD5C9356D7B}"/>
                </a:ext>
              </a:extLst>
            </p:cNvPr>
            <p:cNvSpPr/>
            <p:nvPr/>
          </p:nvSpPr>
          <p:spPr>
            <a:xfrm>
              <a:off x="1291666" y="291374"/>
              <a:ext cx="10124661" cy="1029406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     Theo các bé đâu là biển báo cấm trong 3 biển báo dưới đây?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7770366-6D9A-4A5D-8A5D-E218169A7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46500" y1="11792" x2="46500" y2="11792"/>
                          <a14:foregroundMark x1="81333" y1="20165" x2="81333" y2="20165"/>
                          <a14:foregroundMark x1="71000" y1="31132" x2="71000" y2="31132"/>
                          <a14:foregroundMark x1="63167" y1="29481" x2="63167" y2="29481"/>
                          <a14:foregroundMark x1="66667" y1="34788" x2="66667" y2="34788"/>
                          <a14:foregroundMark x1="34167" y1="17099" x2="34167" y2="17099"/>
                          <a14:foregroundMark x1="50000" y1="66274" x2="50000" y2="662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69" t="6953" r="14091" b="10500"/>
            <a:stretch/>
          </p:blipFill>
          <p:spPr>
            <a:xfrm>
              <a:off x="960799" y="-188426"/>
              <a:ext cx="1381163" cy="2012706"/>
            </a:xfrm>
            <a:prstGeom prst="rect">
              <a:avLst/>
            </a:prstGeom>
          </p:spPr>
        </p:pic>
      </p:grpSp>
      <p:sp>
        <p:nvSpPr>
          <p:cNvPr id="15" name="Left Arrow 14">
            <a:hlinkClick r:id="rId14" action="ppaction://hlinksldjump"/>
          </p:cNvPr>
          <p:cNvSpPr/>
          <p:nvPr/>
        </p:nvSpPr>
        <p:spPr>
          <a:xfrm flipH="1">
            <a:off x="11278262" y="6128990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B47C6B-5F0F-40DE-9608-80383456917B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614" y="5353834"/>
            <a:ext cx="1783108" cy="14958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404F289-0FA9-4B8A-AFA3-F992299B4EFF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66" y="5197145"/>
            <a:ext cx="2340051" cy="1652549"/>
          </a:xfrm>
          <a:prstGeom prst="rect">
            <a:avLst/>
          </a:prstGeom>
        </p:spPr>
      </p:pic>
      <p:pic>
        <p:nvPicPr>
          <p:cNvPr id="3" name="Nt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80604" y="962930"/>
            <a:ext cx="604434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061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847536" y="2328482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587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L 0.11289 -0.058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8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352CB9FE-A406-4E49-AA72-99ABDAE8C7DE}"/>
              </a:ext>
            </a:extLst>
          </p:cNvPr>
          <p:cNvGrpSpPr/>
          <p:nvPr/>
        </p:nvGrpSpPr>
        <p:grpSpPr>
          <a:xfrm>
            <a:off x="2423851" y="3374013"/>
            <a:ext cx="7852228" cy="1630739"/>
            <a:chOff x="1262743" y="3050414"/>
            <a:chExt cx="7852228" cy="1630739"/>
          </a:xfrm>
        </p:grpSpPr>
        <p:sp>
          <p:nvSpPr>
            <p:cNvPr id="19" name="Rectangle: Diagonal Corners Rounded 18">
              <a:extLst>
                <a:ext uri="{FF2B5EF4-FFF2-40B4-BE49-F238E27FC236}">
                  <a16:creationId xmlns:a16="http://schemas.microsoft.com/office/drawing/2014/main" id="{801BC29C-226D-494B-A5BB-B9B37DAD6C49}"/>
                </a:ext>
              </a:extLst>
            </p:cNvPr>
            <p:cNvSpPr/>
            <p:nvPr/>
          </p:nvSpPr>
          <p:spPr>
            <a:xfrm>
              <a:off x="1262743" y="3050414"/>
              <a:ext cx="7852228" cy="1630739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nền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vàng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viền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đỏ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8116FFD-FCCD-47A9-979D-443FFA249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84" t="10944" r="30175" b="4718"/>
            <a:stretch/>
          </p:blipFill>
          <p:spPr>
            <a:xfrm>
              <a:off x="7051808" y="3128238"/>
              <a:ext cx="1617338" cy="147508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A7CB22A-5597-4D8E-9518-BD5A8D58DCBC}"/>
              </a:ext>
            </a:extLst>
          </p:cNvPr>
          <p:cNvGrpSpPr/>
          <p:nvPr/>
        </p:nvGrpSpPr>
        <p:grpSpPr>
          <a:xfrm>
            <a:off x="2358144" y="5136903"/>
            <a:ext cx="7852227" cy="1631414"/>
            <a:chOff x="1257907" y="5027074"/>
            <a:chExt cx="7852227" cy="1631414"/>
          </a:xfrm>
        </p:grpSpPr>
        <p:sp>
          <p:nvSpPr>
            <p:cNvPr id="21" name="Rectangle: Diagonal Corners Rounded 20">
              <a:extLst>
                <a:ext uri="{FF2B5EF4-FFF2-40B4-BE49-F238E27FC236}">
                  <a16:creationId xmlns:a16="http://schemas.microsoft.com/office/drawing/2014/main" id="{6D8C0114-B347-4D9A-A49E-D053F0E780F4}"/>
                </a:ext>
              </a:extLst>
            </p:cNvPr>
            <p:cNvSpPr/>
            <p:nvPr/>
          </p:nvSpPr>
          <p:spPr>
            <a:xfrm>
              <a:off x="1257907" y="5027074"/>
              <a:ext cx="7852227" cy="1630739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nhật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r>
                <a:rPr lang="vi-V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nền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xanh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lam, ở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giữa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vẽ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trắng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7BD2AD5-F909-4A81-AEDA-AEAC744F93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9" t="6022" r="5484" b="3756"/>
            <a:stretch/>
          </p:blipFill>
          <p:spPr>
            <a:xfrm>
              <a:off x="7105616" y="5027074"/>
              <a:ext cx="1600587" cy="163141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BA9F2FB-CDC1-4B5F-AA3E-83394187AB08}"/>
              </a:ext>
            </a:extLst>
          </p:cNvPr>
          <p:cNvGrpSpPr/>
          <p:nvPr/>
        </p:nvGrpSpPr>
        <p:grpSpPr>
          <a:xfrm>
            <a:off x="2423851" y="1543283"/>
            <a:ext cx="7852228" cy="1737665"/>
            <a:chOff x="2278743" y="1260867"/>
            <a:chExt cx="7852228" cy="1737665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89A8F76-4557-44BF-ADFC-DE8A9CD4806C}"/>
                </a:ext>
              </a:extLst>
            </p:cNvPr>
            <p:cNvGrpSpPr/>
            <p:nvPr/>
          </p:nvGrpSpPr>
          <p:grpSpPr>
            <a:xfrm>
              <a:off x="2278743" y="1260867"/>
              <a:ext cx="7852228" cy="1737665"/>
              <a:chOff x="1262743" y="1230767"/>
              <a:chExt cx="7852228" cy="1737665"/>
            </a:xfrm>
          </p:grpSpPr>
          <p:sp>
            <p:nvSpPr>
              <p:cNvPr id="4" name="Rectangle: Diagonal Corners Rounded 3">
                <a:extLst>
                  <a:ext uri="{FF2B5EF4-FFF2-40B4-BE49-F238E27FC236}">
                    <a16:creationId xmlns:a16="http://schemas.microsoft.com/office/drawing/2014/main" id="{B798D0D4-7BFB-4D83-AE1B-3BC46DD90BF1}"/>
                  </a:ext>
                </a:extLst>
              </p:cNvPr>
              <p:cNvSpPr/>
              <p:nvPr/>
            </p:nvSpPr>
            <p:spPr>
              <a:xfrm>
                <a:off x="1262743" y="1230767"/>
                <a:ext cx="7852228" cy="1721969"/>
              </a:xfrm>
              <a:prstGeom prst="round2DiagRect">
                <a:avLst/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00C636C-ED88-4194-80BB-49B20F2ED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6343" y="1246463"/>
                <a:ext cx="1721969" cy="172196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F162DDF-45C4-4DEA-BA8C-4EC7D9D5E367}"/>
                </a:ext>
              </a:extLst>
            </p:cNvPr>
            <p:cNvSpPr txBox="1"/>
            <p:nvPr/>
          </p:nvSpPr>
          <p:spPr>
            <a:xfrm>
              <a:off x="2313000" y="1767569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vi-VN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sz="24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0" i="0" dirty="0" err="1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xanh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Left Arrow 19">
            <a:hlinkClick r:id="rId13" action="ppaction://hlinksldjump"/>
          </p:cNvPr>
          <p:cNvSpPr/>
          <p:nvPr/>
        </p:nvSpPr>
        <p:spPr>
          <a:xfrm flipH="1">
            <a:off x="11278262" y="6110339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55268" y="-93335"/>
            <a:ext cx="8332553" cy="1671628"/>
            <a:chOff x="1755268" y="-93335"/>
            <a:chExt cx="8332553" cy="167162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10BA776-ACF1-43A0-B3F9-FC2B58BE4B77}"/>
                </a:ext>
              </a:extLst>
            </p:cNvPr>
            <p:cNvSpPr/>
            <p:nvPr/>
          </p:nvSpPr>
          <p:spPr>
            <a:xfrm>
              <a:off x="2235593" y="141920"/>
              <a:ext cx="7852228" cy="1013967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biển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vi-VN" sz="24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1483BEF-3723-4C72-893B-83EA6D5A9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81" t="17482" r="17391" b="13819"/>
            <a:stretch/>
          </p:blipFill>
          <p:spPr>
            <a:xfrm>
              <a:off x="1755268" y="-93335"/>
              <a:ext cx="1701518" cy="1671628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C404F289-0FA9-4B8A-AFA3-F992299B4EF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6903"/>
            <a:ext cx="2152922" cy="152039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6B47C6B-5F0F-40DE-9608-80383456917B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52" y="2556513"/>
            <a:ext cx="1846470" cy="1549015"/>
          </a:xfrm>
          <a:prstGeom prst="rect">
            <a:avLst/>
          </a:prstGeom>
        </p:spPr>
      </p:pic>
      <p:pic>
        <p:nvPicPr>
          <p:cNvPr id="6" name="Nt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973462" y="43767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600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173443" y="1929528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914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11289 -0.0608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8" y="-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Left Arrow 13">
            <a:hlinkClick r:id="rId9" action="ppaction://hlinksldjump"/>
          </p:cNvPr>
          <p:cNvSpPr/>
          <p:nvPr/>
        </p:nvSpPr>
        <p:spPr>
          <a:xfrm flipH="1">
            <a:off x="11278262" y="6128990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B47C6B-5F0F-40DE-9608-80383456917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49" y="4110328"/>
            <a:ext cx="1783108" cy="14958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04F289-0FA9-4B8A-AFA3-F992299B4EF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" y="1987218"/>
            <a:ext cx="2340051" cy="1652549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04347" y="-48309"/>
            <a:ext cx="9361231" cy="1836107"/>
            <a:chOff x="2304347" y="-48309"/>
            <a:chExt cx="9361231" cy="1836107"/>
          </a:xfrm>
        </p:grpSpPr>
        <p:sp>
          <p:nvSpPr>
            <p:cNvPr id="12" name="Rectangle: Rounded Corners 3">
              <a:extLst>
                <a:ext uri="{FF2B5EF4-FFF2-40B4-BE49-F238E27FC236}">
                  <a16:creationId xmlns:a16="http://schemas.microsoft.com/office/drawing/2014/main" id="{59F7C91B-7ABB-4C20-9D06-1AD5C9356D7B}"/>
                </a:ext>
              </a:extLst>
            </p:cNvPr>
            <p:cNvSpPr/>
            <p:nvPr/>
          </p:nvSpPr>
          <p:spPr>
            <a:xfrm>
              <a:off x="3113475" y="69104"/>
              <a:ext cx="8552103" cy="1029406"/>
            </a:xfrm>
            <a:prstGeom prst="roundRect">
              <a:avLst/>
            </a:prstGeom>
            <a:solidFill>
              <a:srgbClr val="92D050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    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biển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hiểm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8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pic>
          <p:nvPicPr>
            <p:cNvPr id="1026" name="Picture 2" descr="Bài tập về chữ số 8, nhóm số lượng 8 | MN Ánh S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2667" b="98167" l="5500" r="98500">
                          <a14:foregroundMark x1="48833" y1="4000" x2="48833" y2="4000"/>
                          <a14:foregroundMark x1="58500" y1="4667" x2="58500" y2="4667"/>
                          <a14:foregroundMark x1="23000" y1="50833" x2="23000" y2="50833"/>
                          <a14:foregroundMark x1="40833" y1="45333" x2="40833" y2="45333"/>
                          <a14:foregroundMark x1="44833" y1="57833" x2="44833" y2="57833"/>
                          <a14:foregroundMark x1="75833" y1="54333" x2="75833" y2="54333"/>
                          <a14:foregroundMark x1="56833" y1="95333" x2="56833" y2="95333"/>
                          <a14:foregroundMark x1="41667" y1="95500" x2="41667" y2="95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347" y="-48309"/>
              <a:ext cx="1836107" cy="1836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4062970" y="5048961"/>
            <a:ext cx="6882937" cy="1620780"/>
            <a:chOff x="5169043" y="5307803"/>
            <a:chExt cx="5252397" cy="960476"/>
          </a:xfrm>
        </p:grpSpPr>
        <p:sp>
          <p:nvSpPr>
            <p:cNvPr id="23" name="Rectangle 22"/>
            <p:cNvSpPr/>
            <p:nvPr/>
          </p:nvSpPr>
          <p:spPr>
            <a:xfrm>
              <a:off x="5169043" y="5307803"/>
              <a:ext cx="3921946" cy="96047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nền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xanh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vẽ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trắng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16"/>
            <a:srcRect l="41483" t="36622" r="41389" b="32689"/>
            <a:stretch/>
          </p:blipFill>
          <p:spPr>
            <a:xfrm>
              <a:off x="9072728" y="5322859"/>
              <a:ext cx="1348712" cy="945420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4062970" y="1330907"/>
            <a:ext cx="6882936" cy="1697739"/>
            <a:chOff x="4490515" y="2278574"/>
            <a:chExt cx="5667720" cy="1062985"/>
          </a:xfrm>
        </p:grpSpPr>
        <p:sp>
          <p:nvSpPr>
            <p:cNvPr id="26" name="Rectangle 25"/>
            <p:cNvSpPr/>
            <p:nvPr/>
          </p:nvSpPr>
          <p:spPr>
            <a:xfrm>
              <a:off x="4490515" y="2280174"/>
              <a:ext cx="4135030" cy="106138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nền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vàng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viền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đỏ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vẽ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đen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5546" y="2278574"/>
              <a:ext cx="1532689" cy="1041017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4062970" y="3282400"/>
            <a:ext cx="6882936" cy="1625776"/>
            <a:chOff x="4062970" y="3386549"/>
            <a:chExt cx="5766665" cy="1275095"/>
          </a:xfrm>
        </p:grpSpPr>
        <p:sp>
          <p:nvSpPr>
            <p:cNvPr id="29" name="Rectangle 28"/>
            <p:cNvSpPr/>
            <p:nvPr/>
          </p:nvSpPr>
          <p:spPr>
            <a:xfrm>
              <a:off x="4062970" y="3386549"/>
              <a:ext cx="4285899" cy="12750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viền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đỏ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nền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trắng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vẽ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đen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8869" y="3410141"/>
              <a:ext cx="1480766" cy="1251503"/>
            </a:xfrm>
            <a:prstGeom prst="rect">
              <a:avLst/>
            </a:prstGeom>
          </p:spPr>
        </p:pic>
      </p:grpSp>
      <p:pic>
        <p:nvPicPr>
          <p:cNvPr id="31" name="Câu 8 nnc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582400" y="91112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696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7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1363851" y="0"/>
            <a:ext cx="9934414" cy="2510726"/>
          </a:xfrm>
          <a:prstGeom prst="snip2DiagRect">
            <a:avLst/>
          </a:prstGeom>
          <a:solidFill>
            <a:srgbClr val="FFFF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CÁCH </a:t>
            </a:r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bậc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thang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tương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ứng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chủ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thông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rùa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bậc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thang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nhất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Lắng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nghe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ích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chuột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3682" y="2510726"/>
            <a:ext cx="6385301" cy="434727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4783784" y="4424174"/>
            <a:ext cx="733613" cy="76835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8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  <p:pic>
        <p:nvPicPr>
          <p:cNvPr id="9" name="Nt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688665" y="255305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57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3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561524" y="1422680"/>
            <a:ext cx="1827812" cy="1789733"/>
          </a:xfrm>
          <a:prstGeom prst="rect">
            <a:avLst/>
          </a:prstGeom>
        </p:spPr>
      </p:pic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8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96296E-6 L 0.09493 -0.05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1313316" y="1401327"/>
            <a:ext cx="62504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 THẮNG</a:t>
            </a:r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F5F13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447577" y="1175395"/>
            <a:ext cx="2744424" cy="1615597"/>
            <a:chOff x="9447577" y="1175395"/>
            <a:chExt cx="2744424" cy="16155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62793" y1="19434" x2="62793" y2="19434"/>
                          <a14:foregroundMark x1="63672" y1="18164" x2="74414" y2="780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76" t="15964" r="22570" b="21134"/>
            <a:stretch/>
          </p:blipFill>
          <p:spPr>
            <a:xfrm rot="20295895">
              <a:off x="9447577" y="1197053"/>
              <a:ext cx="1154122" cy="13480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9C00F7E-2019-40C9-96DA-BBAF1B918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475431" y="1175395"/>
              <a:ext cx="1716570" cy="1615597"/>
            </a:xfrm>
            <a:prstGeom prst="rect">
              <a:avLst/>
            </a:prstGeom>
          </p:spPr>
        </p:pic>
      </p:grpSp>
      <p:pic>
        <p:nvPicPr>
          <p:cNvPr id="3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56300" y="25690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72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4.81481E-6 L -2.5E-6 -0.07223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55308" y="1658470"/>
            <a:ext cx="91233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kết thúc!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con!</a:t>
            </a:r>
            <a:endParaRPr lang="en-US" alt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húc các 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chăm ngoan học giỏi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KT sx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7665" y="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7665" y="9906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06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0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2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1672" y="2115516"/>
            <a:ext cx="5970328" cy="4641744"/>
          </a:xfrm>
          <a:prstGeom prst="rect">
            <a:avLst/>
          </a:prstGeom>
        </p:spPr>
      </p:pic>
      <p:sp>
        <p:nvSpPr>
          <p:cNvPr id="2" name="Snip Diagonal Corner Rectangle 1"/>
          <p:cNvSpPr/>
          <p:nvPr/>
        </p:nvSpPr>
        <p:spPr>
          <a:xfrm>
            <a:off x="0" y="321589"/>
            <a:ext cx="5966847" cy="1681566"/>
          </a:xfrm>
          <a:prstGeom prst="snip2DiagRect">
            <a:avLst/>
          </a:prstGeom>
          <a:solidFill>
            <a:srgbClr val="FFFF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mếu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chưa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đâu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lang="en-U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6116664" y="348708"/>
            <a:ext cx="5966847" cy="1766807"/>
          </a:xfrm>
          <a:prstGeom prst="snip2DiagRect">
            <a:avLst/>
          </a:prstGeom>
          <a:solidFill>
            <a:srgbClr val="FFFF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cười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rồi</a:t>
            </a:r>
            <a:r>
              <a: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đấy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kích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chuột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mũi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tên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đỏ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bên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phải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phía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tiếp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lang="en-U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115515"/>
            <a:ext cx="6020194" cy="457975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185980" y="3657600"/>
            <a:ext cx="1146875" cy="136385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0523349" y="3657600"/>
            <a:ext cx="1560162" cy="146071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1453248" y="6199322"/>
            <a:ext cx="738752" cy="65867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3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  <p:pic>
        <p:nvPicPr>
          <p:cNvPr id="14" name="Nt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807125" y="150591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806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092"/>
    </mc:Choice>
    <mc:Fallback xmlns="">
      <p:transition advTm="93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623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6611" y="2209961"/>
            <a:ext cx="7151339" cy="405910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4726981" y="3905573"/>
            <a:ext cx="1275299" cy="119336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4" name="Snip Diagonal Corner Rectangle 3"/>
          <p:cNvSpPr/>
          <p:nvPr/>
        </p:nvSpPr>
        <p:spPr>
          <a:xfrm>
            <a:off x="1651698" y="1410346"/>
            <a:ext cx="8701169" cy="799615"/>
          </a:xfrm>
          <a:prstGeom prst="snip2DiagRect">
            <a:avLst/>
          </a:prstGeom>
          <a:solidFill>
            <a:srgbClr val="FFFF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kích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chuột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rùa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bậc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thang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hơn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tiếp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tục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tiếp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lang="en-U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  <p:pic>
        <p:nvPicPr>
          <p:cNvPr id="6" name="Nt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37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9342"/>
    </mc:Choice>
    <mc:Fallback xmlns="">
      <p:transition advTm="89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19ED18FD-D7C5-4614-B5AC-EA4E8BE6A7C4}"/>
              </a:ext>
            </a:extLst>
          </p:cNvPr>
          <p:cNvGrpSpPr/>
          <p:nvPr/>
        </p:nvGrpSpPr>
        <p:grpSpPr>
          <a:xfrm>
            <a:off x="724366" y="4579545"/>
            <a:ext cx="5137198" cy="1811920"/>
            <a:chOff x="618844" y="4672062"/>
            <a:chExt cx="5137198" cy="18119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EFCE65A-4A4A-40AD-A12C-2625CE50E272}"/>
                </a:ext>
              </a:extLst>
            </p:cNvPr>
            <p:cNvSpPr/>
            <p:nvPr/>
          </p:nvSpPr>
          <p:spPr>
            <a:xfrm>
              <a:off x="618844" y="5048088"/>
              <a:ext cx="4202156" cy="1048074"/>
            </a:xfrm>
            <a:prstGeom prst="rect">
              <a:avLst/>
            </a:prstGeom>
            <a:solidFill>
              <a:srgbClr val="00206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</a:t>
              </a:r>
              <a:r>
                <a:rPr lang="vi-V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Chú cảnh sát chữa cháy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9151750-373E-4461-8DF7-09F79D0BA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2996" y="4672062"/>
              <a:ext cx="1223046" cy="181192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A3D6AA4-70DE-4758-A419-BA2347AEE309}"/>
              </a:ext>
            </a:extLst>
          </p:cNvPr>
          <p:cNvGrpSpPr/>
          <p:nvPr/>
        </p:nvGrpSpPr>
        <p:grpSpPr>
          <a:xfrm>
            <a:off x="6335638" y="4613441"/>
            <a:ext cx="4774939" cy="1811920"/>
            <a:chOff x="6387528" y="4890562"/>
            <a:chExt cx="4774939" cy="181192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C844F0-ED3F-4648-9428-088C21DB69A7}"/>
                </a:ext>
              </a:extLst>
            </p:cNvPr>
            <p:cNvSpPr/>
            <p:nvPr/>
          </p:nvSpPr>
          <p:spPr>
            <a:xfrm>
              <a:off x="6387528" y="5272485"/>
              <a:ext cx="4200543" cy="1048074"/>
            </a:xfrm>
            <a:prstGeom prst="rect">
              <a:avLst/>
            </a:prstGeom>
            <a:solidFill>
              <a:srgbClr val="FF00F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Chú bộ đội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6A3E500-3B3B-47A6-8198-1A1704BE9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4598" b="89943" l="9746" r="89831">
                          <a14:foregroundMark x1="50847" y1="4598" x2="50847" y2="45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3676" y="4890562"/>
              <a:ext cx="1148791" cy="181192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EFD4FD5-28C2-4B14-BDF6-FC48D7593CBA}"/>
              </a:ext>
            </a:extLst>
          </p:cNvPr>
          <p:cNvGrpSpPr/>
          <p:nvPr/>
        </p:nvGrpSpPr>
        <p:grpSpPr>
          <a:xfrm>
            <a:off x="3582987" y="1990732"/>
            <a:ext cx="5026023" cy="2082048"/>
            <a:chOff x="3481570" y="1947265"/>
            <a:chExt cx="5026023" cy="20820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14C737F-AA0D-4304-9237-90EC9F17D3D5}"/>
                </a:ext>
              </a:extLst>
            </p:cNvPr>
            <p:cNvSpPr/>
            <p:nvPr/>
          </p:nvSpPr>
          <p:spPr>
            <a:xfrm>
              <a:off x="3481570" y="2872115"/>
              <a:ext cx="4200543" cy="1157198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A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Chú cảnh sát giao thông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8A0B430-1677-4E73-BA40-C5D0A7BEE4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462" b="99738" l="9952" r="89888">
                          <a14:foregroundMark x1="39005" y1="32283" x2="39005" y2="32283"/>
                          <a14:foregroundMark x1="57143" y1="90026" x2="57143" y2="90026"/>
                          <a14:foregroundMark x1="56501" y1="87664" x2="56501" y2="87664"/>
                          <a14:foregroundMark x1="56982" y1="95276" x2="56982" y2="95276"/>
                          <a14:foregroundMark x1="56180" y1="99738" x2="56180" y2="99738"/>
                          <a14:foregroundMark x1="39968" y1="4462" x2="39968" y2="44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14" r="40619"/>
            <a:stretch/>
          </p:blipFill>
          <p:spPr>
            <a:xfrm>
              <a:off x="7284547" y="1947265"/>
              <a:ext cx="1223046" cy="2082048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66069093-D767-446A-A51C-F3772AD38C77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47" y="2244453"/>
            <a:ext cx="2948232" cy="208204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7319B88-79BD-485F-8729-6CBB286901CD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1" y="2271061"/>
            <a:ext cx="2460632" cy="206423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88294AD-26CE-4B5C-BD46-C2FCA1BEFA7B}"/>
              </a:ext>
            </a:extLst>
          </p:cNvPr>
          <p:cNvGrpSpPr/>
          <p:nvPr/>
        </p:nvGrpSpPr>
        <p:grpSpPr>
          <a:xfrm>
            <a:off x="478503" y="118035"/>
            <a:ext cx="10475411" cy="1931334"/>
            <a:chOff x="421805" y="91088"/>
            <a:chExt cx="9059239" cy="19313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EDE9D00-248C-4B99-A432-F626397C2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4462" b="92462" l="10000" r="90000">
                          <a14:foregroundMark x1="46615" y1="6923" x2="46615" y2="6923"/>
                          <a14:foregroundMark x1="58923" y1="4462" x2="58923" y2="4462"/>
                          <a14:foregroundMark x1="70923" y1="32308" x2="70923" y2="32308"/>
                          <a14:foregroundMark x1="72154" y1="38308" x2="72154" y2="38308"/>
                          <a14:foregroundMark x1="21077" y1="61231" x2="22308" y2="60923"/>
                          <a14:foregroundMark x1="22000" y1="66000" x2="22000" y2="66000"/>
                          <a14:foregroundMark x1="25692" y1="62615" x2="25692" y2="62615"/>
                          <a14:foregroundMark x1="18000" y1="64923" x2="18000" y2="64923"/>
                          <a14:foregroundMark x1="18308" y1="64769" x2="19538" y2="64308"/>
                          <a14:foregroundMark x1="17231" y1="62154" x2="17231" y2="62154"/>
                          <a14:foregroundMark x1="17231" y1="62154" x2="17231" y2="62154"/>
                          <a14:foregroundMark x1="70769" y1="38154" x2="70769" y2="38154"/>
                          <a14:foregroundMark x1="70769" y1="38154" x2="70769" y2="38154"/>
                          <a14:foregroundMark x1="69077" y1="40462" x2="69692" y2="40154"/>
                          <a14:foregroundMark x1="69692" y1="40154" x2="69692" y2="40154"/>
                          <a14:foregroundMark x1="76308" y1="40615" x2="76308" y2="40615"/>
                          <a14:foregroundMark x1="76308" y1="40615" x2="76308" y2="40615"/>
                          <a14:foregroundMark x1="42769" y1="92462" x2="44462" y2="92308"/>
                          <a14:foregroundMark x1="43846" y1="86923" x2="43846" y2="86923"/>
                          <a14:foregroundMark x1="49846" y1="86615" x2="49846" y2="86615"/>
                          <a14:foregroundMark x1="16154" y1="65538" x2="16154" y2="65538"/>
                          <a14:foregroundMark x1="16615" y1="65538" x2="16615" y2="65538"/>
                          <a14:foregroundMark x1="23077" y1="59692" x2="23077" y2="59692"/>
                          <a14:foregroundMark x1="24462" y1="58769" x2="24462" y2="58769"/>
                          <a14:foregroundMark x1="21231" y1="59692" x2="21231" y2="59692"/>
                          <a14:foregroundMark x1="24462" y1="60308" x2="24462" y2="60308"/>
                          <a14:foregroundMark x1="24000" y1="60769" x2="24000" y2="60769"/>
                          <a14:foregroundMark x1="26923" y1="64154" x2="26923" y2="64154"/>
                          <a14:foregroundMark x1="71231" y1="30923" x2="71231" y2="30923"/>
                          <a14:foregroundMark x1="74154" y1="37231" x2="74154" y2="37231"/>
                          <a14:foregroundMark x1="76000" y1="36462" x2="76000" y2="36462"/>
                          <a14:foregroundMark x1="74308" y1="36462" x2="74308" y2="36462"/>
                          <a14:foregroundMark x1="74308" y1="36154" x2="74308" y2="36154"/>
                          <a14:foregroundMark x1="76923" y1="37231" x2="76923" y2="37231"/>
                          <a14:foregroundMark x1="76923" y1="37231" x2="76923" y2="37231"/>
                          <a14:foregroundMark x1="74769" y1="40923" x2="74769" y2="40923"/>
                          <a14:foregroundMark x1="74923" y1="40923" x2="75846" y2="404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805" y="91088"/>
              <a:ext cx="1931334" cy="1931334"/>
            </a:xfrm>
            <a:prstGeom prst="rect">
              <a:avLst/>
            </a:prstGeom>
          </p:spPr>
        </p:pic>
        <p:sp>
          <p:nvSpPr>
            <p:cNvPr id="11" name="Rectangle: Diagonal Corners Rounded 10">
              <a:extLst>
                <a:ext uri="{FF2B5EF4-FFF2-40B4-BE49-F238E27FC236}">
                  <a16:creationId xmlns:a16="http://schemas.microsoft.com/office/drawing/2014/main" id="{61BAB2D6-695D-4A34-82D4-CE934CE03E32}"/>
                </a:ext>
              </a:extLst>
            </p:cNvPr>
            <p:cNvSpPr/>
            <p:nvPr/>
          </p:nvSpPr>
          <p:spPr>
            <a:xfrm>
              <a:off x="2242083" y="91088"/>
              <a:ext cx="7238961" cy="1805444"/>
            </a:xfrm>
            <a:prstGeom prst="round2DiagRect">
              <a:avLst/>
            </a:prstGeom>
            <a:solidFill>
              <a:srgbClr val="FFFF00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Ai người đi sớm về trưa</a:t>
              </a:r>
              <a:b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</a:br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Gió sương chẳng quản, nắng mưa chẳng sờn</a:t>
              </a:r>
              <a:b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</a:br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Đứng canh ở các ngã đường</a:t>
              </a:r>
              <a:b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</a:br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Người xe qua lại bốn phương an toàn? Là ai?</a:t>
              </a:r>
              <a:b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</a:b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Left Arrow 17">
            <a:hlinkClick r:id="rId20" action="ppaction://hlinksldjump"/>
          </p:cNvPr>
          <p:cNvSpPr/>
          <p:nvPr/>
        </p:nvSpPr>
        <p:spPr>
          <a:xfrm flipH="1">
            <a:off x="11110576" y="6155241"/>
            <a:ext cx="1081423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Nt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267879" y="143976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233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hlinkClick r:id="rId9" action="ppaction://hlinksldjump"/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894" y="4226159"/>
            <a:ext cx="1827812" cy="1789733"/>
          </a:xfrm>
          <a:prstGeom prst="rect">
            <a:avLst/>
          </a:prstGeom>
        </p:spPr>
      </p:pic>
      <p:pic>
        <p:nvPicPr>
          <p:cNvPr id="36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63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7.40741E-7 L 0.09805 -0.0421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AB0845D-D847-439B-A96E-325E066F3BCA}"/>
              </a:ext>
            </a:extLst>
          </p:cNvPr>
          <p:cNvGrpSpPr/>
          <p:nvPr/>
        </p:nvGrpSpPr>
        <p:grpSpPr>
          <a:xfrm>
            <a:off x="3056391" y="2023802"/>
            <a:ext cx="5971058" cy="1157199"/>
            <a:chOff x="2807182" y="1937808"/>
            <a:chExt cx="5971058" cy="1157199"/>
          </a:xfrm>
          <a:solidFill>
            <a:schemeClr val="accent4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14C737F-AA0D-4304-9237-90EC9F17D3D5}"/>
                </a:ext>
              </a:extLst>
            </p:cNvPr>
            <p:cNvSpPr/>
            <p:nvPr/>
          </p:nvSpPr>
          <p:spPr>
            <a:xfrm>
              <a:off x="2807182" y="1937809"/>
              <a:ext cx="4200543" cy="11571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00206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A</a:t>
              </a:r>
              <a:r>
                <a:rPr lang="vi-VN" sz="2400" dirty="0">
                  <a:solidFill>
                    <a:srgbClr val="00206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Đường hàng không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1F539EE-476C-48BB-B421-54D8FA30D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217" y="1937808"/>
              <a:ext cx="1768023" cy="1146117"/>
            </a:xfrm>
            <a:prstGeom prst="rect">
              <a:avLst/>
            </a:prstGeom>
            <a:grpFill/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152E5C-F0C0-4CC2-9573-716E7CE7C092}"/>
              </a:ext>
            </a:extLst>
          </p:cNvPr>
          <p:cNvGrpSpPr/>
          <p:nvPr/>
        </p:nvGrpSpPr>
        <p:grpSpPr>
          <a:xfrm>
            <a:off x="3110471" y="5168674"/>
            <a:ext cx="5971058" cy="1146118"/>
            <a:chOff x="2807182" y="5316228"/>
            <a:chExt cx="5971058" cy="1146118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C844F0-ED3F-4648-9428-088C21DB69A7}"/>
                </a:ext>
              </a:extLst>
            </p:cNvPr>
            <p:cNvSpPr/>
            <p:nvPr/>
          </p:nvSpPr>
          <p:spPr>
            <a:xfrm>
              <a:off x="2807182" y="5365250"/>
              <a:ext cx="4200543" cy="10480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Đường bộ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3B64526-30A3-40C7-B2C0-61F58CD32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217" y="5316228"/>
              <a:ext cx="1768023" cy="1146118"/>
            </a:xfrm>
            <a:prstGeom prst="rect">
              <a:avLst/>
            </a:prstGeom>
            <a:grpFill/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8EA6AC8-A702-4C07-A1EF-A447B1496890}"/>
              </a:ext>
            </a:extLst>
          </p:cNvPr>
          <p:cNvGrpSpPr/>
          <p:nvPr/>
        </p:nvGrpSpPr>
        <p:grpSpPr>
          <a:xfrm>
            <a:off x="3056391" y="3597800"/>
            <a:ext cx="5971058" cy="1142993"/>
            <a:chOff x="2807182" y="3587576"/>
            <a:chExt cx="5971058" cy="114299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EFCE65A-4A4A-40AD-A12C-2625CE50E272}"/>
                </a:ext>
              </a:extLst>
            </p:cNvPr>
            <p:cNvSpPr/>
            <p:nvPr/>
          </p:nvSpPr>
          <p:spPr>
            <a:xfrm>
              <a:off x="2807182" y="3635035"/>
              <a:ext cx="4202156" cy="10955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</a:t>
              </a:r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Đường sắt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FEE089-7277-4552-AEB1-5E9746722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42" t="7709" r="21215" b="4777"/>
            <a:stretch/>
          </p:blipFill>
          <p:spPr>
            <a:xfrm>
              <a:off x="7010217" y="3587576"/>
              <a:ext cx="1768023" cy="1095534"/>
            </a:xfrm>
            <a:prstGeom prst="rect">
              <a:avLst/>
            </a:prstGeom>
            <a:grpFill/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14F5305-76CD-4875-B8D9-A78E1E34C9BF}"/>
              </a:ext>
            </a:extLst>
          </p:cNvPr>
          <p:cNvGrpSpPr/>
          <p:nvPr/>
        </p:nvGrpSpPr>
        <p:grpSpPr>
          <a:xfrm>
            <a:off x="967409" y="91088"/>
            <a:ext cx="9938715" cy="1797699"/>
            <a:chOff x="967409" y="91088"/>
            <a:chExt cx="9938715" cy="1797699"/>
          </a:xfrm>
        </p:grpSpPr>
        <p:sp>
          <p:nvSpPr>
            <p:cNvPr id="22" name="Rectangle: Diagonal Corners Rounded 21">
              <a:extLst>
                <a:ext uri="{FF2B5EF4-FFF2-40B4-BE49-F238E27FC236}">
                  <a16:creationId xmlns:a16="http://schemas.microsoft.com/office/drawing/2014/main" id="{A50ED8CB-3A4E-427B-9C92-4599B4724659}"/>
                </a:ext>
              </a:extLst>
            </p:cNvPr>
            <p:cNvSpPr/>
            <p:nvPr/>
          </p:nvSpPr>
          <p:spPr>
            <a:xfrm>
              <a:off x="2535544" y="91088"/>
              <a:ext cx="8370580" cy="1422646"/>
            </a:xfrm>
            <a:prstGeom prst="round2DiagRect">
              <a:avLst/>
            </a:prstGeom>
            <a:solidFill>
              <a:srgbClr val="FFFF00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vi-VN" sz="28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Đường gì mà có nhiều xe</a:t>
              </a:r>
              <a:br>
                <a:rPr lang="vi-VN" sz="28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en-US" sz="28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              </a:t>
              </a:r>
              <a:r>
                <a:rPr lang="vi-VN" sz="28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Ngược xuôi lại có vỉa hè bạn ơi?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51A396C-9EE2-4DE3-B91C-AB5E3B98D0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8511" b="91489" l="10000" r="90000">
                          <a14:foregroundMark x1="30500" y1="90426" x2="30500" y2="90426"/>
                          <a14:foregroundMark x1="49500" y1="8723" x2="49500" y2="8723"/>
                          <a14:foregroundMark x1="64500" y1="91489" x2="64500" y2="91489"/>
                          <a14:foregroundMark x1="27833" y1="91489" x2="27833" y2="914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64" t="4333" r="17996" b="4251"/>
            <a:stretch/>
          </p:blipFill>
          <p:spPr>
            <a:xfrm>
              <a:off x="967409" y="139099"/>
              <a:ext cx="1839773" cy="1749688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156CDFDF-2415-4B11-A02A-B9D8BEE1C30D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9" y="3534216"/>
            <a:ext cx="2460632" cy="206423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D9324F-7181-445A-A670-31E76D0FF500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610" y="3503256"/>
            <a:ext cx="2948232" cy="2082048"/>
          </a:xfrm>
          <a:prstGeom prst="rect">
            <a:avLst/>
          </a:prstGeom>
        </p:spPr>
      </p:pic>
      <p:sp>
        <p:nvSpPr>
          <p:cNvPr id="20" name="Left Arrow 19">
            <a:hlinkClick r:id="rId18" action="ppaction://hlinksldjump"/>
          </p:cNvPr>
          <p:cNvSpPr/>
          <p:nvPr/>
        </p:nvSpPr>
        <p:spPr>
          <a:xfrm flipH="1">
            <a:off x="11234057" y="6155241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Nt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86126" y="101394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504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CD79E7A0-000B-41ED-8C83-0B006B31A682}"/>
              </a:ext>
            </a:extLst>
          </p:cNvPr>
          <p:cNvSpPr/>
          <p:nvPr/>
        </p:nvSpPr>
        <p:spPr>
          <a:xfrm>
            <a:off x="5672064" y="1209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CDAB941C-B1E7-4597-ACC3-7DDC555BBF7F}"/>
              </a:ext>
            </a:extLst>
          </p:cNvPr>
          <p:cNvSpPr/>
          <p:nvPr/>
        </p:nvSpPr>
        <p:spPr>
          <a:xfrm>
            <a:off x="17221" y="79953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3867C349-2069-4C3C-8AD5-26252ACED997}"/>
              </a:ext>
            </a:extLst>
          </p:cNvPr>
          <p:cNvSpPr/>
          <p:nvPr/>
        </p:nvSpPr>
        <p:spPr>
          <a:xfrm>
            <a:off x="9863399" y="118255"/>
            <a:ext cx="1039091" cy="614778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3B99E8-7895-4FFA-BFEE-A37D96651BC6}"/>
              </a:ext>
            </a:extLst>
          </p:cNvPr>
          <p:cNvSpPr/>
          <p:nvPr/>
        </p:nvSpPr>
        <p:spPr>
          <a:xfrm>
            <a:off x="332796" y="279188"/>
            <a:ext cx="89450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F5F13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NẤC THANG KÌ DIỆU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0733" y="5321709"/>
            <a:ext cx="1289510" cy="1113164"/>
            <a:chOff x="77504" y="5899932"/>
            <a:chExt cx="1289510" cy="1113164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F60C26F-61E4-4BBE-84DC-2A926006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" y="5899932"/>
              <a:ext cx="1289510" cy="104620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46478" y="624365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BA355-ED1B-4763-AEA8-9EDFA817A7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511" y="0"/>
            <a:ext cx="1263489" cy="10913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21061" y="4782895"/>
            <a:ext cx="1289510" cy="1238948"/>
            <a:chOff x="1437832" y="5361118"/>
            <a:chExt cx="1289510" cy="1238948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F8F278C-F701-4D3D-AD97-037C3CDC3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832" y="5361118"/>
              <a:ext cx="1289510" cy="1046205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1835147" y="5830625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160580" y="4325253"/>
            <a:ext cx="1289510" cy="1204132"/>
            <a:chOff x="2777351" y="4903476"/>
            <a:chExt cx="1289510" cy="120413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D3A51F-0595-462F-948F-D9F48C4CA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351" y="4903476"/>
              <a:ext cx="1289510" cy="104620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3195475" y="5338167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223452" y="3168026"/>
            <a:ext cx="1289510" cy="1144665"/>
            <a:chOff x="6840223" y="3746249"/>
            <a:chExt cx="1289510" cy="1144665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223" y="3746249"/>
              <a:ext cx="1289510" cy="1046205"/>
            </a:xfrm>
            <a:prstGeom prst="rect">
              <a:avLst/>
            </a:prstGeom>
          </p:spPr>
        </p:pic>
        <p:sp>
          <p:nvSpPr>
            <p:cNvPr id="52" name="Rectangle 51"/>
            <p:cNvSpPr/>
            <p:nvPr/>
          </p:nvSpPr>
          <p:spPr>
            <a:xfrm>
              <a:off x="7244162" y="412147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562971" y="2712539"/>
            <a:ext cx="1289510" cy="1215432"/>
            <a:chOff x="8179742" y="3290762"/>
            <a:chExt cx="1289510" cy="12154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742" y="3290762"/>
              <a:ext cx="1289510" cy="1046205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8591743" y="373675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 smtClean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902490" y="2269099"/>
            <a:ext cx="1289510" cy="1211803"/>
            <a:chOff x="9519261" y="2847322"/>
            <a:chExt cx="1289510" cy="1211803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33827F-6458-410E-87CF-BCACCB34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9261" y="2847322"/>
              <a:ext cx="1289510" cy="1046205"/>
            </a:xfrm>
            <a:prstGeom prst="rect">
              <a:avLst/>
            </a:prstGeom>
          </p:spPr>
        </p:pic>
        <p:sp>
          <p:nvSpPr>
            <p:cNvPr id="55" name="Rectangle 54"/>
            <p:cNvSpPr/>
            <p:nvPr/>
          </p:nvSpPr>
          <p:spPr>
            <a:xfrm>
              <a:off x="9981271" y="3289684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44414" y="3927971"/>
            <a:ext cx="1289510" cy="1166723"/>
            <a:chOff x="4161185" y="4506194"/>
            <a:chExt cx="1289510" cy="116672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6FCCFDA-C5FA-42DE-AE92-976FF0B43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185" y="4506194"/>
              <a:ext cx="1289510" cy="1046205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>
            <a:xfrm>
              <a:off x="4567405" y="4903476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3933" y="3556658"/>
            <a:ext cx="1289510" cy="1140753"/>
            <a:chOff x="5500704" y="4134881"/>
            <a:chExt cx="1289510" cy="114075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F76B60B-AD77-4BAC-AC56-6894FC2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704" y="4134881"/>
              <a:ext cx="1289510" cy="1046205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>
            <a:xfrm>
              <a:off x="5941380" y="4506193"/>
              <a:ext cx="50045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latin typeface=".VnAvant" panose="020B7200000000000000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vi-VN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79C00F7E-2019-40C9-96DA-BBAF1B9182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355155" y="3927970"/>
            <a:ext cx="1827812" cy="1789733"/>
          </a:xfrm>
          <a:prstGeom prst="rect">
            <a:avLst/>
          </a:prstGeom>
        </p:spPr>
      </p:pic>
      <p:pic>
        <p:nvPicPr>
          <p:cNvPr id="36" name="happy-11495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3870" y="3068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886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42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842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2.22222E-6 L -6.25E-7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0.10065 -0.0502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6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33" grpId="0"/>
      <p:bldP spid="3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93B4602-5ECE-4A87-8984-B7BCCCD163EC}"/>
              </a:ext>
            </a:extLst>
          </p:cNvPr>
          <p:cNvGrpSpPr/>
          <p:nvPr/>
        </p:nvGrpSpPr>
        <p:grpSpPr>
          <a:xfrm>
            <a:off x="2061329" y="1366171"/>
            <a:ext cx="8623978" cy="1767682"/>
            <a:chOff x="801993" y="1033471"/>
            <a:chExt cx="8623978" cy="176768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D2723D0-BDC0-4128-98B7-72C7E4B56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8874" y="1033471"/>
              <a:ext cx="2717097" cy="176768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F77DFF-8D7D-472D-AAA1-C45D054D26EC}"/>
                </a:ext>
              </a:extLst>
            </p:cNvPr>
            <p:cNvGrpSpPr/>
            <p:nvPr/>
          </p:nvGrpSpPr>
          <p:grpSpPr>
            <a:xfrm>
              <a:off x="801993" y="1427936"/>
              <a:ext cx="834887" cy="769442"/>
              <a:chOff x="517074" y="1826862"/>
              <a:chExt cx="834887" cy="769442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3C98165A-0E4E-422B-9D76-4FBFB49960B4}"/>
                  </a:ext>
                </a:extLst>
              </p:cNvPr>
              <p:cNvSpPr/>
              <p:nvPr/>
            </p:nvSpPr>
            <p:spPr>
              <a:xfrm>
                <a:off x="517074" y="1826862"/>
                <a:ext cx="834887" cy="769441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42417C2-AA5D-4129-860C-F7EA55FDB5D9}"/>
                  </a:ext>
                </a:extLst>
              </p:cNvPr>
              <p:cNvSpPr txBox="1"/>
              <p:nvPr/>
            </p:nvSpPr>
            <p:spPr>
              <a:xfrm>
                <a:off x="685789" y="1826863"/>
                <a:ext cx="64854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</p:grpSp>
        <p:sp>
          <p:nvSpPr>
            <p:cNvPr id="4" name="Rectangle: Diagonal Corners Rounded 3">
              <a:extLst>
                <a:ext uri="{FF2B5EF4-FFF2-40B4-BE49-F238E27FC236}">
                  <a16:creationId xmlns:a16="http://schemas.microsoft.com/office/drawing/2014/main" id="{B798D0D4-7BFB-4D83-AE1B-3BC46DD90BF1}"/>
                </a:ext>
              </a:extLst>
            </p:cNvPr>
            <p:cNvSpPr/>
            <p:nvPr/>
          </p:nvSpPr>
          <p:spPr>
            <a:xfrm>
              <a:off x="1706849" y="1289466"/>
              <a:ext cx="4914427" cy="1310068"/>
            </a:xfrm>
            <a:prstGeom prst="round2Diag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Chở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quá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13F6AED-B807-4F30-A114-4135A7B7CB45}"/>
              </a:ext>
            </a:extLst>
          </p:cNvPr>
          <p:cNvGrpSpPr/>
          <p:nvPr/>
        </p:nvGrpSpPr>
        <p:grpSpPr>
          <a:xfrm>
            <a:off x="2017273" y="3335067"/>
            <a:ext cx="8668034" cy="1726750"/>
            <a:chOff x="1296021" y="3678453"/>
            <a:chExt cx="8646763" cy="176771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725696-0DF0-4555-B4E5-94F6D78146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511"/>
            <a:stretch/>
          </p:blipFill>
          <p:spPr>
            <a:xfrm>
              <a:off x="7225687" y="3678453"/>
              <a:ext cx="2717097" cy="176771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AC9321E-4018-4964-93AB-A42D3642EB44}"/>
                </a:ext>
              </a:extLst>
            </p:cNvPr>
            <p:cNvGrpSpPr/>
            <p:nvPr/>
          </p:nvGrpSpPr>
          <p:grpSpPr>
            <a:xfrm>
              <a:off x="1296021" y="4087727"/>
              <a:ext cx="880455" cy="931474"/>
              <a:chOff x="-2836780" y="1749202"/>
              <a:chExt cx="834887" cy="821755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A2FB25E-A4F8-40BA-9FE2-19394F6C0E8A}"/>
                  </a:ext>
                </a:extLst>
              </p:cNvPr>
              <p:cNvSpPr/>
              <p:nvPr/>
            </p:nvSpPr>
            <p:spPr>
              <a:xfrm>
                <a:off x="-2836780" y="1801516"/>
                <a:ext cx="834887" cy="769441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9DAB717-9968-4FEC-A418-7B49AADF4E5A}"/>
                  </a:ext>
                </a:extLst>
              </p:cNvPr>
              <p:cNvSpPr txBox="1"/>
              <p:nvPr/>
            </p:nvSpPr>
            <p:spPr>
              <a:xfrm>
                <a:off x="-2657065" y="1749202"/>
                <a:ext cx="648543" cy="6788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</p:grpSp>
        <p:sp>
          <p:nvSpPr>
            <p:cNvPr id="19" name="Rectangle: Diagonal Corners Rounded 18">
              <a:extLst>
                <a:ext uri="{FF2B5EF4-FFF2-40B4-BE49-F238E27FC236}">
                  <a16:creationId xmlns:a16="http://schemas.microsoft.com/office/drawing/2014/main" id="{801BC29C-226D-494B-A5BB-B9B37DAD6C49}"/>
                </a:ext>
              </a:extLst>
            </p:cNvPr>
            <p:cNvSpPr/>
            <p:nvPr/>
          </p:nvSpPr>
          <p:spPr>
            <a:xfrm>
              <a:off x="2249216" y="3963672"/>
              <a:ext cx="4914427" cy="1310068"/>
            </a:xfrm>
            <a:prstGeom prst="round2Diag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Đội mũ bảo hiểm, ngồi sau người lớn, đeo dây an toàn đúng cách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5D2C5AD-ABEE-4F82-9935-9793854F0C5E}"/>
              </a:ext>
            </a:extLst>
          </p:cNvPr>
          <p:cNvGrpSpPr/>
          <p:nvPr/>
        </p:nvGrpSpPr>
        <p:grpSpPr>
          <a:xfrm>
            <a:off x="2093534" y="5196025"/>
            <a:ext cx="8591773" cy="1661975"/>
            <a:chOff x="1351011" y="5611921"/>
            <a:chExt cx="8591773" cy="16619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CBB35B7-2F1F-4642-A84F-23202804C3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2" t="8152" r="5072" b="8370"/>
            <a:stretch/>
          </p:blipFill>
          <p:spPr>
            <a:xfrm>
              <a:off x="7225687" y="5611921"/>
              <a:ext cx="2717097" cy="166197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85B4D14-D6FC-44F8-91F8-CCBD8498194E}"/>
                </a:ext>
              </a:extLst>
            </p:cNvPr>
            <p:cNvGrpSpPr/>
            <p:nvPr/>
          </p:nvGrpSpPr>
          <p:grpSpPr>
            <a:xfrm>
              <a:off x="1351011" y="6121416"/>
              <a:ext cx="834887" cy="769441"/>
              <a:chOff x="350368" y="1984370"/>
              <a:chExt cx="834887" cy="769441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56CE2E1-3293-4303-AE0B-8B4080D47332}"/>
                  </a:ext>
                </a:extLst>
              </p:cNvPr>
              <p:cNvSpPr/>
              <p:nvPr/>
            </p:nvSpPr>
            <p:spPr>
              <a:xfrm>
                <a:off x="350368" y="1984370"/>
                <a:ext cx="834887" cy="769441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7BEA75C-0BDF-4230-A908-E96CBD1C1DC4}"/>
                  </a:ext>
                </a:extLst>
              </p:cNvPr>
              <p:cNvSpPr txBox="1"/>
              <p:nvPr/>
            </p:nvSpPr>
            <p:spPr>
              <a:xfrm>
                <a:off x="536712" y="1984370"/>
                <a:ext cx="64854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b="1" dirty="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</p:grpSp>
        <p:sp>
          <p:nvSpPr>
            <p:cNvPr id="21" name="Rectangle: Diagonal Corners Rounded 20">
              <a:extLst>
                <a:ext uri="{FF2B5EF4-FFF2-40B4-BE49-F238E27FC236}">
                  <a16:creationId xmlns:a16="http://schemas.microsoft.com/office/drawing/2014/main" id="{6D8C0114-B347-4D9A-A49E-D053F0E780F4}"/>
                </a:ext>
              </a:extLst>
            </p:cNvPr>
            <p:cNvSpPr/>
            <p:nvPr/>
          </p:nvSpPr>
          <p:spPr>
            <a:xfrm>
              <a:off x="2256536" y="5787874"/>
              <a:ext cx="4914427" cy="1310068"/>
            </a:xfrm>
            <a:prstGeom prst="round2Diag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 bóng, đùa nghịch trên lòng đường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7177DC1D-CB27-448B-AB39-AE34E6E49A2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42" b="97585" l="0" r="99088">
                        <a14:foregroundMark x1="12665" y1="16304" x2="12665" y2="16304"/>
                        <a14:foregroundMark x1="27660" y1="74275" x2="27660" y2="74275"/>
                        <a14:foregroundMark x1="95441" y1="67029" x2="95441" y2="67029"/>
                        <a14:foregroundMark x1="15704" y1="77778" x2="15704" y2="77778"/>
                        <a14:foregroundMark x1="16819" y1="22826" x2="16819" y2="22826"/>
                        <a14:foregroundMark x1="16819" y1="22343" x2="16819" y2="22343"/>
                        <a14:foregroundMark x1="22188" y1="14976" x2="22188" y2="14976"/>
                        <a14:foregroundMark x1="23810" y1="9300" x2="8004" y2="25725"/>
                        <a14:foregroundMark x1="8004" y1="25725" x2="9625" y2="28019"/>
                        <a14:foregroundMark x1="7700" y1="25121" x2="8105" y2="38406"/>
                        <a14:foregroundMark x1="8105" y1="38406" x2="5370" y2="48913"/>
                        <a14:foregroundMark x1="5370" y1="48913" x2="7396" y2="73551"/>
                        <a14:foregroundMark x1="7396" y1="73551" x2="19149" y2="85628"/>
                        <a14:foregroundMark x1="22391" y1="7005" x2="47112" y2="4348"/>
                        <a14:foregroundMark x1="47112" y1="4348" x2="60081" y2="8696"/>
                        <a14:foregroundMark x1="60081" y1="8696" x2="61905" y2="10145"/>
                        <a14:foregroundMark x1="3850" y1="29831" x2="507" y2="46014"/>
                        <a14:foregroundMark x1="507" y1="46014" x2="2229" y2="62802"/>
                        <a14:foregroundMark x1="2229" y1="62802" x2="4154" y2="70894"/>
                        <a14:foregroundMark x1="4154" y1="70894" x2="4458" y2="71256"/>
                        <a14:foregroundMark x1="507" y1="40338" x2="0" y2="50604"/>
                        <a14:foregroundMark x1="25025" y1="4589" x2="35056" y2="3261"/>
                        <a14:foregroundMark x1="35056" y1="3261" x2="56940" y2="4348"/>
                        <a14:foregroundMark x1="36575" y1="242" x2="49747" y2="1208"/>
                        <a14:foregroundMark x1="70922" y1="78865" x2="47011" y2="97705"/>
                        <a14:foregroundMark x1="48734" y1="62077" x2="48734" y2="62077"/>
                        <a14:foregroundMark x1="50861" y1="58092" x2="48936" y2="65700"/>
                        <a14:foregroundMark x1="48936" y1="65700" x2="48936" y2="65700"/>
                        <a14:foregroundMark x1="98987" y1="69203" x2="98987" y2="69807"/>
                        <a14:foregroundMark x1="97670" y1="71014" x2="99088" y2="7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7" y="5052366"/>
            <a:ext cx="1783108" cy="149586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F611182-4EA5-49B5-A609-A66C219107F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549" b="96918" l="2344" r="98096">
                        <a14:foregroundMark x1="6641" y1="58089" x2="6641" y2="58089"/>
                        <a14:foregroundMark x1="2344" y1="61710" x2="2344" y2="61710"/>
                        <a14:foregroundMark x1="91016" y1="80817" x2="91016" y2="80817"/>
                        <a14:foregroundMark x1="55469" y1="9784" x2="55469" y2="9784"/>
                        <a14:foregroundMark x1="55469" y1="9784" x2="55469" y2="9784"/>
                        <a14:foregroundMark x1="55469" y1="9784" x2="55469" y2="9784"/>
                        <a14:foregroundMark x1="65674" y1="29815" x2="65674" y2="29815"/>
                        <a14:foregroundMark x1="65674" y1="29815" x2="65674" y2="29815"/>
                        <a14:foregroundMark x1="94824" y1="61094" x2="94824" y2="61094"/>
                        <a14:foregroundMark x1="94824" y1="61094" x2="94824" y2="61094"/>
                        <a14:foregroundMark x1="89014" y1="97149" x2="89014" y2="97149"/>
                        <a14:foregroundMark x1="89258" y1="97149" x2="89258" y2="97149"/>
                        <a14:foregroundMark x1="98096" y1="62327" x2="98096" y2="62327"/>
                        <a14:foregroundMark x1="98096" y1="62327" x2="98096" y2="62327"/>
                        <a14:foregroundMark x1="55859" y1="6934" x2="55859" y2="6934"/>
                        <a14:foregroundMark x1="55615" y1="6549" x2="55615" y2="6549"/>
                        <a14:foregroundMark x1="65674" y1="34052" x2="65674" y2="34052"/>
                        <a14:foregroundMark x1="65674" y1="34052" x2="65674" y2="3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0231"/>
            <a:ext cx="2340051" cy="165254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8828A84-FAEA-4B76-A7EB-5904AF5F4FF6}"/>
              </a:ext>
            </a:extLst>
          </p:cNvPr>
          <p:cNvGrpSpPr/>
          <p:nvPr/>
        </p:nvGrpSpPr>
        <p:grpSpPr>
          <a:xfrm>
            <a:off x="1591037" y="-165155"/>
            <a:ext cx="9094270" cy="1867290"/>
            <a:chOff x="1591037" y="-165155"/>
            <a:chExt cx="9094270" cy="186729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1FE2DA1-1039-4CD1-A980-928117EDB24E}"/>
                </a:ext>
              </a:extLst>
            </p:cNvPr>
            <p:cNvSpPr/>
            <p:nvPr/>
          </p:nvSpPr>
          <p:spPr>
            <a:xfrm>
              <a:off x="2524682" y="137525"/>
              <a:ext cx="8160625" cy="9464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dirty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Bé hãy chọn hành vi đúng khi tham gia giao thông?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0DE51D9-6477-41FB-B3BB-0142D783C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1037" y="-165155"/>
              <a:ext cx="1867290" cy="1867290"/>
            </a:xfrm>
            <a:prstGeom prst="rect">
              <a:avLst/>
            </a:prstGeom>
          </p:spPr>
        </p:pic>
      </p:grpSp>
      <p:sp>
        <p:nvSpPr>
          <p:cNvPr id="35" name="Left Arrow 34">
            <a:hlinkClick r:id="rId17" action="ppaction://hlinksldjump"/>
          </p:cNvPr>
          <p:cNvSpPr/>
          <p:nvPr/>
        </p:nvSpPr>
        <p:spPr>
          <a:xfrm flipH="1">
            <a:off x="11234057" y="6155241"/>
            <a:ext cx="913738" cy="70275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Nt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386126" y="67532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323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1C80D9C-0F45-4BD2-9BAC-3DC89DBAA90E}"/>
  <p:tag name="ISPRING_PROJECT_VERSION" val="9"/>
  <p:tag name="ISPRING_PROJECT_FOLDER_UPDATED" val="1"/>
  <p:tag name="ISPRING_FIRST_PUBLISH" val="1"/>
  <p:tag name="ISPRING_SCREEN_RECS_UPDATED" val="D:\TRÒ CHƠI\nấc thang kì diệu"/>
  <p:tag name="ISPRING_RESOURCE_FOLDER" val="D:\TRÒ CHƠI\nấc thang kì diệu"/>
  <p:tag name="ISPRING_PRESENTATION_PATH" val="D:\TRÒ CHƠI\nấc thang kì diệu.pptx"/>
  <p:tag name="FLASHSPRING_ZOOM_TAG" val="64"/>
  <p:tag name="ISPRING_PRESENTATION_INFO_2" val="&lt;?xml version=&quot;1.0&quot; encoding=&quot;UTF-8&quot; standalone=&quot;no&quot; ?&gt;&#10;&lt;presentation2&gt;&#10;&#10;  &lt;slides&gt;&#10;    &lt;slide id=&quot;{FF2B572B-92CD-413C-A238-D1CF21486A6A}&quot; pptId=&quot;257&quot;/&gt;&#10;    &lt;slide id=&quot;{3F3391FE-A743-43A0-9023-631B9199FE96}&quot; pptId=&quot;283&quot;/&gt;&#10;    &lt;slide id=&quot;{098923EB-50FB-4254-8DD2-A1943E1C47F2}&quot; pptId=&quot;284&quot;/&gt;&#10;    &lt;slide id=&quot;{4817CF03-31EF-424C-8C6D-320BE9BC5D2C}&quot; pptId=&quot;285&quot;/&gt;&#10;    &lt;slide id=&quot;{620DFEDB-44F3-429F-8CC6-15D6948E436D}&quot; pptId=&quot;258&quot;/&gt;&#10;    &lt;slide id=&quot;{C91339DA-C2DF-4F5F-9B43-CAF81D4FD821}&quot; pptId=&quot;271&quot;/&gt;&#10;    &lt;slide id=&quot;{DE1ED313-D49F-40F4-B234-13799F31555A}&quot; pptId=&quot;259&quot;/&gt;&#10;    &lt;slide id=&quot;{4603F9C1-A202-46F0-8179-C17A5DB2E168}&quot; pptId=&quot;272&quot;/&gt;&#10;    &lt;slide id=&quot;{EB1D91B5-B9D4-4E51-AE5F-8408D91E1F0C}&quot; pptId=&quot;263&quot;/&gt;&#10;    &lt;slide id=&quot;{56267FF8-B2CB-49CA-9556-3277F99A18F6}&quot; pptId=&quot;273&quot;/&gt;&#10;    &lt;slide id=&quot;{E2F9CB0D-A6B9-4A85-8F17-AC5F0F95A421}&quot; pptId=&quot;267&quot;/&gt;&#10;    &lt;slide id=&quot;{36921E18-5766-487F-AA92-97D00BCFBA7D}&quot; pptId=&quot;274&quot;/&gt;&#10;    &lt;slide id=&quot;{E5B384CC-A800-49DB-AE85-629B023A3EB4}&quot; pptId=&quot;270&quot;/&gt;&#10;    &lt;slide id=&quot;{C6D2AEF3-C642-4278-A37A-5D688F592F9E}&quot; pptId=&quot;275&quot;/&gt;&#10;    &lt;slide id=&quot;{A48F0925-E2DD-4ED3-907C-AFFF31D395AD}&quot; pptId=&quot;268&quot;/&gt;&#10;    &lt;slide id=&quot;{3190A523-685F-49C7-8873-C900B4150092}&quot; pptId=&quot;276&quot;/&gt;&#10;    &lt;slide id=&quot;{A1921244-6C63-4285-A677-E2F6DD98FF6F}&quot; pptId=&quot;266&quot;/&gt;&#10;    &lt;slide id=&quot;{BC6FF77C-331E-4D74-870E-D7C2CC6FF4BB}&quot; pptId=&quot;277&quot;/&gt;&#10;    &lt;slide id=&quot;{50677C86-A84D-4F85-B56C-809656B0D337}&quot; pptId=&quot;280&quot;/&gt;&#10;    &lt;slide id=&quot;{E736933D-C233-416D-84A6-019ECE17169E}&quot; pptId=&quot;278&quot;/&gt;&#10;    &lt;slide id=&quot;{3AB6864B-B1DB-4E0F-A77F-BDA5688F689D}&quot; pptId=&quot;279&quot;/&gt;&#10;    &lt;slide id=&quot;{490BECFC-58E5-4C39-AA06-3F5A372719DC}&quot; pptId=&quot;282&quot;/&gt;&#10;  &lt;/slides&gt;&#10;&#10;  &lt;narration&gt;&#10;    &lt;audioTracks/&gt;&#10;    &lt;videoTracks/&gt;&#10;  &lt;/narration&gt;&#10;&#10;&lt;/presentation2&gt;&#10;"/>
  <p:tag name="ISPRING_PRESENTERDATA_0" val="xJDDoG8gVGjhu4sgTWluaCBQaMawxqFuZw==||ZGFvcGh1b25nMjcwODkzQGdtYWlsLmNvbQ==||ezVBMzc3NURGLTBENzktNDdEQS04NTlFLTlDMzk5NENCNzU1Q30=|||MA==|||"/>
  <p:tag name="ISPRING_LMS_API_VERSION" val="SCORM 2004 (2nd edition)"/>
  <p:tag name="ISPRING_ULTRA_SCORM_COURCE_TITLE" val="Trò chơi Nấc thang kì diệu - trẻ 5-6 tuổi"/>
  <p:tag name="ISPRING_ULTRA_SCORM_COURSE_ID" val="DDEF82BE-D2C9-486E-9D4E-B480C5284AA1"/>
  <p:tag name="ISPRING_CMI5_LAUNCH_METHOD" val="any window"/>
  <p:tag name="ISPRINGCLOUDFOLDERID" val="1"/>
  <p:tag name="ISPRINGONLINEFOLDERID" val="1"/>
  <p:tag name="ISPRING_SCORM_RATE_SLIDES" val="0"/>
  <p:tag name="ISPRING_SCORM_PASSING_SCORE" val="0.000000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0LKhW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tCyo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0LKhWr43q8HYDAAAJDgAAJwAAAHVuaXZlcnNhbC9mbGFzaF9wdWJsaXNoaW5nX3NldHRpbmdzLnhtbOVX224bNxB911cQW+QxWjtxmtRYyQh0QYU4kmFt2/jJGC0pLWFetrxIUZ76Nf2wfkmHS0mRaiddJ1ERoA+CdoczZw5nhjPc7OK9FGTJjOVadZLT9klCmCo05WrRSX7Jh09fJcQ6UBSEVqyTKJ2Qi24rq/xMcFtOmXOoagnCKHteuU5SOledp+lqtWpzW5mwqoV3iG/bhZZpZZhlyjGTVgLW+OfWFbPJBqEBAP6kVhuzbqtFSBaR3mrqBSOcInPFw6ZADAXYMkmj2gyKu4XRXtGeFtoQs5h1kh96g/5p//lWJ0L1uWQqxMR2URjE7hwo5YEFiCn/wEjJ+KJEus/OErLi1JX1Yxr0s/Q+So0dtw4BpacxBspt4CVzQMFBfI3+HHvv7FYQRXStQPIixxUS9t9J+vntzzdXg+vL0fjNbT6ZXOajq0iitkkPcbL00FGGhLQ3Bdv5ycA5KErkjTZzEJZl6b5oq8ZDBqFwfIkxYf+gOfdCTH1VaeO6znhW09gX7uh9Aiaba3Ww9/BOZlpgamtSWKVyxugYJNtL9vSOqyFqniZkjnES604yqZgiU1BYYNyB4MUOwPqZddzVhTXcaL82HARBPDwBjLydJh8pxJ0VJRjL9qltV2xIa9H9TXtByVp7IvgdI04TDLGX+FQysp9/Mjda1lKsUEes4OhxydmK0Ys6XhvATzm6QRfSoyUeh0owFz387vkHMmNzbRCXwRIPD8q5jfjtRwFXYO1HUNhyfDK9HPUHt6Nxf/DuSdgg0CWo4pHgWFNMVu4o+LAmSrutHYajAG9ZnRTKab3WZG/tL0/Drqwxz98oGwf4lksv4FvC7wKyB33ElB/Hy2MS/68MGrstYVkf9HB4a2g84hxTEjFxocCWxNWmDTYALEARrcSaQIGd2Ya2seTaW5TEBhGh7ZczjPZYpvXbAtsnejSUmUaQJ6fPnp+9+PHlq5/O2+lff/z59LNGm5l1JSC4i0Or99mpdc92qI0M1UP37EfjfHD9upePfh3lN7f54F1+CFBzut+uszSMkocnSxhV3+1guRlMm+RmPGmiNXnTROs6Tq6rvanViAJ2okU8WdiLBJccM3e0uvqPauOrbx2xuI5TG99z4L72UP1/4hbfdjf1g6t5lj747RBWJFdcYjRDS999cHRfnJ3gZf/BpVYL0Q4/37qtvwFQSwMEFAACAAgAtCyoVrThkXBXAwAAQQwAACEAAAB1bml2ZXJzYWwvZmxhc2hfc2tpbl9zZXR0aW5ncy54bWyVV9tO4zAQfecrqu47WUp3C1KoVNoioe0CWljenWbaWnXsyHbK9u93fEnjtAkNREh45hx7LsdjEast5b0dSEUFv+sP+uOLXi9eFlIC12+Q5Yxo6CVEwWN613/4u1j0IwcRTMhX0JrytTKW0tajCEwKrQW/XAqucZ9LLmRGWH/87cH+xJFFnmMJDKsrZ0WWUB3zY3BzP+tE8WcM70ez6W0bYSmynPD9QqzFZUKW27UUBU9NaNfma6Nt9jlIRvn2bESMKv2oIavFNL+aD+aDbpRcglJgQrqdTQaTn2dZjCTADtmPhjfDSUdOddTnjTmi7aii2tJGg9H1aNhGy8ka6kWezmdXs+t2PMfd6135NC5H0PBPn80cxb8H+aXNRV7kX9FILsXaFPSIMzLfWQ4TJMXrh4TZrfnOEkxC5qCzglSMptgGIVMnxe/mawO31dL/GQ6J2NxtKdiLacLR9DAKSRiMV4QpiKNy6ZxqIz6eC4236QAITRXoBVN8IYWCsZaFR1W2CvcHPihPA5A3VIh3wYoMpi7gAFi3V/jp9N4OljC+gy0IUMLOG4MIK2OFfMK6niADY4V8Ne165mx/Aj/2OE4piHviuxmU33Fr1UcvcILLsl7lqvSakxbmmqvgaG8oMZlIYWx19UYzMF2LI2tzIUUnMcWc7OiaaHyYfhtcsrfJqDg6cnipNQsr1lQzaNKbjRFHetgvu+4gR/eEVMm5dU/jxL/rZ0RuQb4JwVS/53l4S7Aw7u08ZZiZii8eyEe+Eh05XGgI97dxtoGFuydd4URrstxkGFJbBnEUlCCOmosc+2Obqs+LLAE5x6ZRKFVTtznchq43DH/1O4UPSOuEFqdj6g1uxwk9iDIweAUAkctNKVm3cJ6sYJoy2EF58QODTbgts1ihRNvUNtELWOlQb97SSZB+TlRCCXF1RwPhHeMS9YkTOjpoXpNE2cxq176cwNXOtZlcjjIj1nCK2bVXUm1j9DdVEHtVKycptHjVRGq/abX2uZMdTDjN7JRAR3B8g8dxmBC5L4t1lmU4sVchmJflsJkqCQ2eNoqZheNBE8V6jgfhG17P8UoChEPQGi+CMf0L9okgMn06QGpzu8Ht2Jgjvmx2puI0znIdR4HJNefQBvwb/3UY/wdQSwMEFAACAAgAtCyoVgFpVjNcAwAAmg0AACYAAAB1bml2ZXJzYWwvaHRtbF9wdWJsaXNoaW5nX3NldHRpbmdzLnhtbO1XzXLTMBC+5yk0ZjgSt/zTcdJhknTIUJJMY3566mwsJdYgS0Y/CeHE0/BgPAkrK0kTWorLEODAIRNrtfvtp93Vrp0cfywEmTNtuJKt6LB5EBEmM0W5nLWi1+nJvacRMRYkBaEka0VSReS43UhKNxHc5GNmLaoagjDSHJW2FeXWlkdxvFgsmtyU2u8q4Szim2amirjUzDBpmY5LAUv8s8uSmWiFUAMAf4WSK7N2o0FIEpBeKeoEI5wic8n9oUC8sIWI4qA1gez9TCsnaUcJpYmeTVrRnU6ve9h9sNYJSF1eMOlDYtoo9GJ7BJRyTwLEmH9iJGd8liPb+w8jsuDU5tVj7PWT+CpKhR1ODh6lozAE0q7gC2aBgoWwDP4s+2jNWhBEdCmh4FmKO8QfvxV104sX56Pe2Wl/8PIiHQ5P0/4okKhs4l2cJN51lCAh5XTGNn4SsBayHHmjzRSEYUm8LVqrcZ9AyCyfY0zYdzSnToixK0ulbdtqxyoa28INvR/AJFMld87u12SiBGa2IoVFWkwYHUCBMRidyIhMMTBi2YqGJZNkDBILilsQPNtYGDcxltuqkE5W2s81B0GwWLDiGXk1ji59hqNkOWjDtrmsd4zPY9Z+q5ygZKkcEfw9I1YRjKkr8ClnZDvhZKpVUUkFGEuM4OhxztmC0eMqQCvAHzk6RxeFQ0ss/1IwGzx8cPwTmbCp0ojLYI6XBeXcBPzmrYBLMOYSFNYc745P+93eRX/Q7b276w8IdA4yuyU4FhErSrsXfFgSqezaDsORgTOsSgrltNqrc7bmr6dhU8eY59+UjR18wwsn4HfCbwKyBb3HlO/Hy20S/1MGtd3mMK8uur+8FTRecY4pCZi4kWG34nLV92oAZiCJkmJJIMNWbHzbmHPlDEpCgwjQ5tcZBnss02o1w9mIHjVluhbkweH9Bw8fPX7y9NlRM/76+cu9G41WQ2okwLsLU6pz45i6YnuidOGrh27Z9wdp7+x5J+2/6afnF2nvXboLUHG62q6T2M+O60eJn03fT5LJ3xsl571xnWwMhnW0hi/raJ2FWTXamlO1KGDvmYW7hN1H8IJjrvZWSX+oGq59seA3lkMooP1Uw78cqmsvzv9Qba82b9w7r9hJfO03QAPlu99T7cY3UEsDBBQAAgAIALQsqFbAeLmksgEAAFIGAAAfAAAAdW5pdmVyc2FsL2h0bWxfc2tpbl9zZXR0aW5ncy5qc42UUU+DMBDH3/cpFnw1izKUzbdtYGLig4m+GR8K3BhZ6TVtN53G7y5lcytw6OgL/fPr/3pXel+DYfV4qTe8G37V7/X8qTmvNbCaURu4bOq8Ry+t7mleZPBSlMALAV4L2f4uPcrfJ4Iy9kRtmuyera12/Dy0X5aMaxeXhIUiNE1oW8rwnQA/KPCzkdohrX1KTp2TjTEoRikKA8KMBKqS1Yx3cV8/boYtGLeg/kGXLIWG6Y0/mUe95MkxmIfRYupyKZaSid0j5jhKWLrOFW5Edog/tsOlVzsJqjrxdV9YXmjzYKBsB46vYz/2+0mpQGs4xJ1GM392S8KcJcDdhMJgEsz+QBvG3YK26G2hC/NLh344DgOXliyHTpUWcXQdjZuYqLw61ewE33MGPkxfMpKzHahzrFBu5BkHKBXmtiJdNLSDRDmyrBD5noumdpCc3ay17fs36pYxSlBlx7/iyg6X6RSjcc2wdc1WxK0t+7rLGa3BkJdbt6I+Un2BUyIVFwlNUotPfaqxG9NuNXb+WuXN1BrUCyKv2qc9FdBVNwH1IJZoBWYMS1dlpVX5vP2383bwwfcPUEsDBBQAAgAIALUsqF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C1LKhW5OxXDEoAAABqAAAAGwAAAHVuaXZlcnNhbC91bml2ZXJzYWwucG5nLnhtbLOxr8jNUShLLSrOzM+zVTLUM1Cyt+PlsikoSi3LTC1XqACKAQUhQEmhEsg1QnDLM1NKMmyVLEyQlGSkZqZnlNgqmRkjBPWBRgIAUEsBAgAAFAACAAgA81bJTNajftpHAwAA4QkAABQAAAAAAAAAAQAAAAAAAAAAAHVuaXZlcnNhbC9wbGF5ZXIueG1sUEsBAgAAFAACAAgAtCyoVn9k7af6BAAAYhMAAB0AAAAAAAAAAQAAAAAAeQMAAHVuaXZlcnNhbC9jb21tb25fbWVzc2FnZXMubG5nUEsBAgAAFAACAAgAtCyoVhUeYBujAAAAfwEAAC4AAAAAAAAAAQAAAAAArggAAHVuaXZlcnNhbC9wbGF5YmFja19hbmRfbmF2aWdhdGlvbl9zZXR0aW5ncy54bWxQSwECAAAUAAIACAC0LKhWr43q8HYDAAAJDgAAJwAAAAAAAAABAAAAAACdCQAAdW5pdmVyc2FsL2ZsYXNoX3B1Ymxpc2hpbmdfc2V0dGluZ3MueG1sUEsBAgAAFAACAAgAtCyoVrThkXBXAwAAQQwAACEAAAAAAAAAAQAAAAAAWA0AAHVuaXZlcnNhbC9mbGFzaF9za2luX3NldHRpbmdzLnhtbFBLAQIAABQAAgAIALQsqFYBaVYzXAMAAJoNAAAmAAAAAAAAAAEAAAAAAO4QAAB1bml2ZXJzYWwvaHRtbF9wdWJsaXNoaW5nX3NldHRpbmdzLnhtbFBLAQIAABQAAgAIALQsqFbAeLmksgEAAFIGAAAfAAAAAAAAAAEAAAAAAI4UAAB1bml2ZXJzYWwvaHRtbF9za2luX3NldHRpbmdzLmpzUEsBAgAAFAACAAgAtSyoVvIaHFLsAAAAsA4AABcAAAAAAAAAAAAAAAAAfRYAAHVuaXZlcnNhbC91bml2ZXJzYWwucG5nUEsBAgAAFAACAAgAtSyoVuTsVwxKAAAAagAAABsAAAAAAAAAAQAAAAAAnhcAAHVuaXZlcnNhbC91bml2ZXJzYWwucG5nLnhtbFBLBQYAAAAACQAJALwCAAAhGAAAAAA="/>
  <p:tag name="ISPRING_CURRENT_PLAYER_ID" val="universal"/>
  <p:tag name="ISPRING_PRESENTATION_TITLE" val="Trò chơi Nấc thang kì diệu - trẻ 5-6 tuổ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QUIZZE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B1D91B5-B9D4-4E51-AE5F-8408D91E1F0C}"/>
  <p:tag name="GENSWF_ADVANCE_TIME" val="24.946"/>
  <p:tag name="TIMING" val="|1.645|5.61|4|6.362"/>
  <p:tag name="ISPRING_SLIDE_INDENT_LEVEL" val="0"/>
  <p:tag name="ISPRING_PRESENTER_ID" val="{5A3775DF-0D79-47DA-859E-9C3994CB755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56267FF8-B2CB-49CA-9556-3277F99A18F6}"/>
  <p:tag name="ISPRING_PRESENTER_ID" val="{5A3775DF-0D79-47DA-859E-9C3994CB755C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74"/>
  <p:tag name="ISPRING_SLIDE_INDENT_LEVEL" val="0"/>
  <p:tag name="ISPRING_SLIDE_ID_2" val="{E2F9CB0D-A6B9-4A85-8F17-AC5F0F95A421}"/>
  <p:tag name="TIMING" val="|0.942|8.67|3|2.844"/>
  <p:tag name="ISPRING_PRESENTER_ID" val="{5A3775DF-0D79-47DA-859E-9C3994CB755C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36921E18-5766-487F-AA92-97D00BCFBA7D}"/>
  <p:tag name="ISPRING_PRESENTER_ID" val="{5A3775DF-0D79-47DA-859E-9C3994CB755C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12"/>
  <p:tag name="ISPRING_SLIDE_INDENT_LEVEL" val="0"/>
  <p:tag name="ISPRING_SLIDE_ID_2" val="{E5B384CC-A800-49DB-AE85-629B023A3EB4}"/>
  <p:tag name="TIMING" val="|1.104|7.69|4.049|5.01"/>
  <p:tag name="ISPRING_PRESENTER_ID" val="{5A3775DF-0D79-47DA-859E-9C3994CB755C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C6D2AEF3-C642-4278-A37A-5D688F592F9E}"/>
  <p:tag name="ISPRING_PRESENTER_ID" val="{5A3775DF-0D79-47DA-859E-9C3994CB755C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48F0925-E2DD-4ED3-907C-AFFF31D395AD}"/>
  <p:tag name="GENSWF_ADVANCE_TIME" val="21.165"/>
  <p:tag name="TIMING" val="|0.971|6.91|4.14|4.33"/>
  <p:tag name="ISPRING_PRESENTER_ID" val="{5A3775DF-0D79-47DA-859E-9C3994CB755C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3190A523-685F-49C7-8873-C900B4150092}"/>
  <p:tag name="ISPRING_PRESENTER_ID" val="{5A3775DF-0D79-47DA-859E-9C3994CB755C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1921244-6C63-4285-A677-E2F6DD98FF6F}"/>
  <p:tag name="GENSWF_ADVANCE_TIME" val="25.837"/>
  <p:tag name="TIMING" val="|1.296|5.41|3.24|4.62"/>
  <p:tag name="ISPRING_PRESENTER_ID" val="{5A3775DF-0D79-47DA-859E-9C3994CB755C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BC6FF77C-331E-4D74-870E-D7C2CC6FF4BB}"/>
  <p:tag name="ISPRING_PRESENTER_ID" val="{5A3775DF-0D79-47DA-859E-9C3994CB755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226"/>
  <p:tag name="TIMING" val="|3.037|5.105|3.814"/>
  <p:tag name="ISPRING_SLIDE_ID_2" val="{FF2B572B-92CD-413C-A238-D1CF21486A6A}"/>
  <p:tag name="ISPRING_SLIDE_INDENT_LEVEL" val="0"/>
  <p:tag name="ISPRING_PRESENTER_ID" val="{5A3775DF-0D79-47DA-859E-9C3994CB755C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0677C86-A84D-4F85-B56C-809656B0D337}"/>
  <p:tag name="GENSWF_ADVANCE_TIME" val="27.386"/>
  <p:tag name="TIMING" val="|1.14|4.94|5.81|6.329"/>
  <p:tag name="ISPRING_SLIDE_INDENT_LEVEL" val="0"/>
  <p:tag name="ISPRING_PRESENTER_ID" val="{5A3775DF-0D79-47DA-859E-9C3994CB755C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"/>
  <p:tag name="TIMING" val="|0.001"/>
  <p:tag name="ISPRING_SLIDE_ID_2" val="{E736933D-C233-416D-84A6-019ECE17169E}"/>
  <p:tag name="ISPRING_PRESENTER_ID" val="{5A3775DF-0D79-47DA-859E-9C3994CB755C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3AB6864B-B1DB-4E0F-A77F-BDA5688F689D}"/>
  <p:tag name="ISPRING_PRESENTER_ID" val="{5A3775DF-0D79-47DA-859E-9C3994CB755C}"/>
  <p:tag name="GENSWF_ADVANCE_TIME" val="5.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0.045"/>
  <p:tag name="ISPRING_CUSTOM_TIMING_USED" val="1"/>
  <p:tag name="ISPRING_SLIDE_ID_2" val="{490BECFC-58E5-4C39-AA06-3F5A372719DC}"/>
  <p:tag name="ISPRING_SLIDE_INDENT_LEVEL" val="0"/>
  <p:tag name="ISPRING_PRESENTER_ID" val="{5A3775DF-0D79-47DA-859E-9C3994CB755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643|10.183|3.456"/>
  <p:tag name="ISPRING_SLIDE_ID_2" val="{3F3391FE-A743-43A0-9023-631B9199FE96}"/>
  <p:tag name="GENSWF_ADVANCE_TIME" val="24.219"/>
  <p:tag name="ISPRING_SLIDE_INDENT_LEVEL" val="0"/>
  <p:tag name="ISPRING_PRESENTER_ID" val="{5A3775DF-0D79-47DA-859E-9C3994CB755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148|4.668|1.548|3.672"/>
  <p:tag name="ISPRING_SLIDE_ID_2" val="{098923EB-50FB-4254-8DD2-A1943E1C47F2}"/>
  <p:tag name="GENSWF_ADVANCE_TIME" val="93.09"/>
  <p:tag name="ISPRING_SLIDE_INDENT_LEVEL" val="0"/>
  <p:tag name="ISPRING_PRESENTER_ID" val="{5A3775DF-0D79-47DA-859E-9C3994CB755C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438"/>
  <p:tag name="ISPRING_SLIDE_ID_2" val="{4817CF03-31EF-424C-8C6D-320BE9BC5D2C}"/>
  <p:tag name="GENSWF_ADVANCE_TIME" val="89.34"/>
  <p:tag name="ISPRING_SLIDE_INDENT_LEVEL" val="0"/>
  <p:tag name="ISPRING_PRESENTER_ID" val="{5A3775DF-0D79-47DA-859E-9C3994CB755C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20DFEDB-44F3-429F-8CC6-15D6948E436D}"/>
  <p:tag name="GENSWF_ADVANCE_TIME" val="30.589"/>
  <p:tag name="TIMING" val="|1.068|16.99|3.93|3.814"/>
  <p:tag name="ISPRING_SLIDE_INDENT_LEVEL" val="0"/>
  <p:tag name="ISPRING_PRESENTER_ID" val="{5A3775DF-0D79-47DA-859E-9C3994CB755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TIMING" val="|0.001"/>
  <p:tag name="ISPRING_SLIDE_ID_2" val="{C91339DA-C2DF-4F5F-9B43-CAF81D4FD821}"/>
  <p:tag name="ISPRING_SLIDE_INDENT_LEVEL" val="0"/>
  <p:tag name="ISPRING_PRESENTER_ID" val="{5A3775DF-0D79-47DA-859E-9C3994CB755C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E1ED313-D49F-40F4-B234-13799F31555A}"/>
  <p:tag name="GENSWF_ADVANCE_TIME" val="19.897"/>
  <p:tag name="TIMING" val="|1.173|8.641|3.768|3.23"/>
  <p:tag name="ISPRING_SLIDE_INDENT_LEVEL" val="0"/>
  <p:tag name="ISPRING_PRESENTER_ID" val="{5A3775DF-0D79-47DA-859E-9C3994CB755C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TIMING" val="|0.001"/>
  <p:tag name="ISPRING_SLIDE_ID_2" val="{4603F9C1-A202-46F0-8179-C17A5DB2E168}"/>
  <p:tag name="ISPRING_SLIDE_INDENT_LEVEL" val="0"/>
  <p:tag name="ISPRING_PRESENTER_ID" val="{5A3775DF-0D79-47DA-859E-9C3994CB755C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591</Words>
  <Application>Microsoft Office PowerPoint</Application>
  <PresentationFormat>Widescreen</PresentationFormat>
  <Paragraphs>162</Paragraphs>
  <Slides>22</Slides>
  <Notes>22</Notes>
  <HiddenSlides>0</HiddenSlides>
  <MMClips>27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.VnAvant</vt:lpstr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Trò chơi Nấc thang kì diệu - trẻ 5-6 tuổi</dc:title>
  <dc:creator>dao phuong</dc:creator>
  <cp:lastModifiedBy>Administrator</cp:lastModifiedBy>
  <cp:revision>96</cp:revision>
  <dcterms:created xsi:type="dcterms:W3CDTF">2022-10-12T08:32:54Z</dcterms:created>
  <dcterms:modified xsi:type="dcterms:W3CDTF">2023-05-11T08:59:29Z</dcterms:modified>
</cp:coreProperties>
</file>