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8" r:id="rId2"/>
    <p:sldId id="269" r:id="rId3"/>
    <p:sldId id="261" r:id="rId4"/>
    <p:sldId id="263" r:id="rId5"/>
    <p:sldId id="262" r:id="rId6"/>
    <p:sldId id="264" r:id="rId7"/>
    <p:sldId id="267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E6E6E6"/>
    <a:srgbClr val="FFFFFF"/>
    <a:srgbClr val="CEBE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71" d="100"/>
          <a:sy n="71" d="100"/>
        </p:scale>
        <p:origin x="1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5BF3D-1C3B-4AD3-8961-71460B016673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D2AD0C-9D8E-4772-AAD9-D813A1AFD3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32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620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83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672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048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045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75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2AD0C-9D8E-4772-AAD9-D813A1AFD3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10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91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27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3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48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218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46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58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40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07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015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25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E8573-3AE1-449B-B90F-12E975B2B6F4}" type="datetimeFigureOut">
              <a:rPr lang="en-US" smtClean="0"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08243-21D2-4091-8D4E-763AF00D45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slide" Target="slide3.xml"/><Relationship Id="rId3" Type="http://schemas.microsoft.com/office/2007/relationships/media" Target="../media/media1.mp3"/><Relationship Id="rId7" Type="http://schemas.openxmlformats.org/officeDocument/2006/relationships/notesSlide" Target="../notesSlides/notesSlide1.xml"/><Relationship Id="rId12" Type="http://schemas.openxmlformats.org/officeDocument/2006/relationships/slide" Target="slide2.xml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audio" Target="../media/media2.m4a"/><Relationship Id="rId10" Type="http://schemas.microsoft.com/office/2007/relationships/hdphoto" Target="../media/hdphoto1.wdp"/><Relationship Id="rId4" Type="http://schemas.microsoft.com/office/2007/relationships/media" Target="../media/media2.m4a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microsoft.com/office/2007/relationships/media" Target="../media/media1.mp3"/><Relationship Id="rId7" Type="http://schemas.openxmlformats.org/officeDocument/2006/relationships/notesSlide" Target="../notesSlides/notesSlide2.xml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3.m4a"/><Relationship Id="rId4" Type="http://schemas.microsoft.com/office/2007/relationships/media" Target="../media/media3.m4a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7.m4a"/><Relationship Id="rId13" Type="http://schemas.openxmlformats.org/officeDocument/2006/relationships/notesSlide" Target="../notesSlides/notesSlide3.xml"/><Relationship Id="rId18" Type="http://schemas.openxmlformats.org/officeDocument/2006/relationships/image" Target="../media/image9.jpg"/><Relationship Id="rId3" Type="http://schemas.openxmlformats.org/officeDocument/2006/relationships/audio" Target="../media/media4.m4a"/><Relationship Id="rId7" Type="http://schemas.openxmlformats.org/officeDocument/2006/relationships/audio" Target="../media/media6.m4a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8.jpg"/><Relationship Id="rId2" Type="http://schemas.microsoft.com/office/2007/relationships/media" Target="../media/media4.m4a"/><Relationship Id="rId16" Type="http://schemas.openxmlformats.org/officeDocument/2006/relationships/image" Target="../media/image7.jpg"/><Relationship Id="rId20" Type="http://schemas.openxmlformats.org/officeDocument/2006/relationships/image" Target="../media/image1.jpg"/><Relationship Id="rId1" Type="http://schemas.openxmlformats.org/officeDocument/2006/relationships/tags" Target="../tags/tag4.xml"/><Relationship Id="rId6" Type="http://schemas.microsoft.com/office/2007/relationships/media" Target="../media/media6.m4a"/><Relationship Id="rId11" Type="http://schemas.openxmlformats.org/officeDocument/2006/relationships/audio" Target="../media/media8.m4a"/><Relationship Id="rId5" Type="http://schemas.openxmlformats.org/officeDocument/2006/relationships/audio" Target="../media/media5.m4a"/><Relationship Id="rId15" Type="http://schemas.openxmlformats.org/officeDocument/2006/relationships/image" Target="../media/image6.jpg"/><Relationship Id="rId10" Type="http://schemas.microsoft.com/office/2007/relationships/media" Target="../media/media8.m4a"/><Relationship Id="rId19" Type="http://schemas.openxmlformats.org/officeDocument/2006/relationships/image" Target="../media/image3.png"/><Relationship Id="rId4" Type="http://schemas.microsoft.com/office/2007/relationships/media" Target="../media/media5.m4a"/><Relationship Id="rId9" Type="http://schemas.openxmlformats.org/officeDocument/2006/relationships/audio" Target="../media/media7.m4a"/><Relationship Id="rId1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9.m4a"/><Relationship Id="rId13" Type="http://schemas.openxmlformats.org/officeDocument/2006/relationships/audio" Target="../media/media10.m4a"/><Relationship Id="rId18" Type="http://schemas.openxmlformats.org/officeDocument/2006/relationships/image" Target="../media/image10.jpg"/><Relationship Id="rId3" Type="http://schemas.openxmlformats.org/officeDocument/2006/relationships/audio" Target="../media/media7.m4a"/><Relationship Id="rId21" Type="http://schemas.openxmlformats.org/officeDocument/2006/relationships/image" Target="../media/image3.png"/><Relationship Id="rId7" Type="http://schemas.openxmlformats.org/officeDocument/2006/relationships/audio" Target="../media/media6.m4a"/><Relationship Id="rId12" Type="http://schemas.microsoft.com/office/2007/relationships/media" Target="../media/media10.m4a"/><Relationship Id="rId17" Type="http://schemas.openxmlformats.org/officeDocument/2006/relationships/image" Target="../media/image9.jpg"/><Relationship Id="rId2" Type="http://schemas.microsoft.com/office/2007/relationships/media" Target="../media/media7.m4a"/><Relationship Id="rId16" Type="http://schemas.openxmlformats.org/officeDocument/2006/relationships/audio" Target="../media/audio1.wav"/><Relationship Id="rId20" Type="http://schemas.openxmlformats.org/officeDocument/2006/relationships/image" Target="../media/image12.jpg"/><Relationship Id="rId1" Type="http://schemas.openxmlformats.org/officeDocument/2006/relationships/tags" Target="../tags/tag5.xml"/><Relationship Id="rId6" Type="http://schemas.microsoft.com/office/2007/relationships/media" Target="../media/media6.m4a"/><Relationship Id="rId11" Type="http://schemas.openxmlformats.org/officeDocument/2006/relationships/audio" Target="../media/media1.mp3"/><Relationship Id="rId5" Type="http://schemas.openxmlformats.org/officeDocument/2006/relationships/audio" Target="../media/media4.m4a"/><Relationship Id="rId15" Type="http://schemas.openxmlformats.org/officeDocument/2006/relationships/notesSlide" Target="../notesSlides/notesSlide4.xml"/><Relationship Id="rId23" Type="http://schemas.microsoft.com/office/2007/relationships/hdphoto" Target="../media/hdphoto2.wdp"/><Relationship Id="rId10" Type="http://schemas.microsoft.com/office/2007/relationships/media" Target="../media/media1.mp3"/><Relationship Id="rId19" Type="http://schemas.openxmlformats.org/officeDocument/2006/relationships/image" Target="../media/image11.jpg"/><Relationship Id="rId4" Type="http://schemas.microsoft.com/office/2007/relationships/media" Target="../media/media4.m4a"/><Relationship Id="rId9" Type="http://schemas.openxmlformats.org/officeDocument/2006/relationships/audio" Target="../media/media9.m4a"/><Relationship Id="rId14" Type="http://schemas.openxmlformats.org/officeDocument/2006/relationships/slideLayout" Target="../slideLayouts/slideLayout7.xml"/><Relationship Id="rId2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notesSlide" Target="../notesSlides/notesSlide5.xml"/><Relationship Id="rId3" Type="http://schemas.openxmlformats.org/officeDocument/2006/relationships/audio" Target="../media/media5.m4a"/><Relationship Id="rId7" Type="http://schemas.openxmlformats.org/officeDocument/2006/relationships/audio" Target="../media/media4.m4a"/><Relationship Id="rId12" Type="http://schemas.openxmlformats.org/officeDocument/2006/relationships/slideLayout" Target="../slideLayouts/slideLayout7.xml"/><Relationship Id="rId2" Type="http://schemas.microsoft.com/office/2007/relationships/media" Target="../media/media5.m4a"/><Relationship Id="rId16" Type="http://schemas.openxmlformats.org/officeDocument/2006/relationships/image" Target="../media/image3.png"/><Relationship Id="rId1" Type="http://schemas.openxmlformats.org/officeDocument/2006/relationships/tags" Target="../tags/tag6.xml"/><Relationship Id="rId6" Type="http://schemas.microsoft.com/office/2007/relationships/media" Target="../media/media4.m4a"/><Relationship Id="rId11" Type="http://schemas.openxmlformats.org/officeDocument/2006/relationships/audio" Target="../media/media8.m4a"/><Relationship Id="rId5" Type="http://schemas.openxmlformats.org/officeDocument/2006/relationships/audio" Target="../media/media11.m4a"/><Relationship Id="rId15" Type="http://schemas.openxmlformats.org/officeDocument/2006/relationships/image" Target="../media/image12.jpg"/><Relationship Id="rId10" Type="http://schemas.microsoft.com/office/2007/relationships/media" Target="../media/media8.m4a"/><Relationship Id="rId4" Type="http://schemas.microsoft.com/office/2007/relationships/media" Target="../media/media11.m4a"/><Relationship Id="rId9" Type="http://schemas.openxmlformats.org/officeDocument/2006/relationships/audio" Target="../media/media1.mp3"/><Relationship Id="rId1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12.mp3"/><Relationship Id="rId13" Type="http://schemas.openxmlformats.org/officeDocument/2006/relationships/audio" Target="../media/media10.m4a"/><Relationship Id="rId18" Type="http://schemas.openxmlformats.org/officeDocument/2006/relationships/audio" Target="../media/audio1.wav"/><Relationship Id="rId3" Type="http://schemas.openxmlformats.org/officeDocument/2006/relationships/audio" Target="../media/media9.m4a"/><Relationship Id="rId21" Type="http://schemas.openxmlformats.org/officeDocument/2006/relationships/image" Target="../media/image15.jpg"/><Relationship Id="rId7" Type="http://schemas.openxmlformats.org/officeDocument/2006/relationships/audio" Target="../media/media11.m4a"/><Relationship Id="rId12" Type="http://schemas.microsoft.com/office/2007/relationships/media" Target="../media/media10.m4a"/><Relationship Id="rId17" Type="http://schemas.openxmlformats.org/officeDocument/2006/relationships/notesSlide" Target="../notesSlides/notesSlide6.xml"/><Relationship Id="rId2" Type="http://schemas.microsoft.com/office/2007/relationships/media" Target="../media/media9.m4a"/><Relationship Id="rId16" Type="http://schemas.openxmlformats.org/officeDocument/2006/relationships/slideLayout" Target="../slideLayouts/slideLayout7.xml"/><Relationship Id="rId20" Type="http://schemas.microsoft.com/office/2007/relationships/hdphoto" Target="../media/hdphoto2.wdp"/><Relationship Id="rId1" Type="http://schemas.openxmlformats.org/officeDocument/2006/relationships/tags" Target="../tags/tag7.xml"/><Relationship Id="rId6" Type="http://schemas.microsoft.com/office/2007/relationships/media" Target="../media/media11.m4a"/><Relationship Id="rId11" Type="http://schemas.openxmlformats.org/officeDocument/2006/relationships/audio" Target="../media/media7.m4a"/><Relationship Id="rId5" Type="http://schemas.openxmlformats.org/officeDocument/2006/relationships/audio" Target="../media/media6.m4a"/><Relationship Id="rId15" Type="http://schemas.openxmlformats.org/officeDocument/2006/relationships/audio" Target="../media/media13.wav"/><Relationship Id="rId10" Type="http://schemas.microsoft.com/office/2007/relationships/media" Target="../media/media7.m4a"/><Relationship Id="rId19" Type="http://schemas.openxmlformats.org/officeDocument/2006/relationships/image" Target="../media/image13.png"/><Relationship Id="rId4" Type="http://schemas.microsoft.com/office/2007/relationships/media" Target="../media/media6.m4a"/><Relationship Id="rId9" Type="http://schemas.openxmlformats.org/officeDocument/2006/relationships/audio" Target="../media/media12.mp3"/><Relationship Id="rId14" Type="http://schemas.microsoft.com/office/2007/relationships/media" Target="../media/media13.wav"/><Relationship Id="rId2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audio" Target="../media/media1.mp3"/><Relationship Id="rId7" Type="http://schemas.openxmlformats.org/officeDocument/2006/relationships/notesSlide" Target="../notesSlides/notesSlide7.xml"/><Relationship Id="rId12" Type="http://schemas.openxmlformats.org/officeDocument/2006/relationships/image" Target="../media/image18.gif"/><Relationship Id="rId2" Type="http://schemas.microsoft.com/office/2007/relationships/media" Target="../media/media1.mp3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11" Type="http://schemas.openxmlformats.org/officeDocument/2006/relationships/audio" Target="../media/audio2.wav"/><Relationship Id="rId5" Type="http://schemas.openxmlformats.org/officeDocument/2006/relationships/audio" Target="../media/media14.m4a"/><Relationship Id="rId10" Type="http://schemas.openxmlformats.org/officeDocument/2006/relationships/image" Target="../media/image17.gif"/><Relationship Id="rId4" Type="http://schemas.microsoft.com/office/2007/relationships/media" Target="../media/media14.m4a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3564" y="-12208"/>
            <a:ext cx="892304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TRÒ CHƠI</a:t>
            </a:r>
          </a:p>
          <a:p>
            <a:pPr algn="ctr"/>
            <a:r>
              <a:rPr lang="en-US" sz="4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BÉ CHỌN HÀNH VI </a:t>
            </a:r>
            <a:r>
              <a:rPr lang="en-US" sz="45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ĐÚNG - </a:t>
            </a:r>
            <a:r>
              <a:rPr lang="en-US" sz="4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SAI </a:t>
            </a:r>
          </a:p>
          <a:p>
            <a:pPr algn="ctr"/>
            <a:r>
              <a:rPr lang="en-US" sz="45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KHI THAM GIA GIAO THÔNG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334871" y="2891801"/>
            <a:ext cx="4588285" cy="3966199"/>
            <a:chOff x="7654145" y="24533"/>
            <a:chExt cx="4028238" cy="3936798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6146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271303" y="323804"/>
              <a:ext cx="2955432" cy="3165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Oval 1"/>
            <p:cNvSpPr/>
            <p:nvPr/>
          </p:nvSpPr>
          <p:spPr>
            <a:xfrm>
              <a:off x="7654145" y="24533"/>
              <a:ext cx="4028238" cy="393679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Nhac-nen-vui-ve-song-dong-de-thu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9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47996" y="4627503"/>
            <a:ext cx="406400" cy="406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1EC916-A336-713F-C5B4-A818FCC2B1D1}"/>
              </a:ext>
            </a:extLst>
          </p:cNvPr>
          <p:cNvSpPr/>
          <p:nvPr/>
        </p:nvSpPr>
        <p:spPr>
          <a:xfrm>
            <a:off x="4587025" y="6380946"/>
            <a:ext cx="2351927" cy="4770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</a:t>
            </a:r>
            <a:r>
              <a:rPr lang="en-US" sz="25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500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r>
              <a:rPr lang="en-US" sz="25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5-6 </a:t>
            </a:r>
            <a:r>
              <a:rPr lang="en-US" sz="2500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tuổi</a:t>
            </a:r>
            <a:endParaRPr kumimoji="0" lang="en-US" sz="2500" i="1" u="none" strike="noStrike" kern="1200" normalizeH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>
            <a:hlinkClick r:id="rId12" action="ppaction://hlinksldjump"/>
          </p:cNvPr>
          <p:cNvSpPr/>
          <p:nvPr/>
        </p:nvSpPr>
        <p:spPr>
          <a:xfrm>
            <a:off x="3798831" y="2226698"/>
            <a:ext cx="1576387" cy="5143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okerman" pitchFamily="82" charset="0"/>
              </a:rPr>
              <a:t> </a:t>
            </a: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vi-VN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>
            <a:hlinkClick r:id="rId13" action="ppaction://hlinksldjump"/>
          </p:cNvPr>
          <p:cNvSpPr/>
          <p:nvPr/>
        </p:nvSpPr>
        <p:spPr>
          <a:xfrm>
            <a:off x="6280486" y="2233743"/>
            <a:ext cx="1576388" cy="51435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endParaRPr lang="vi-VN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HV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421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1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4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3" grpId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hac-nen-vui-ve-song-dong-de-thuong-www_tiengdong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925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480448" y="4627503"/>
            <a:ext cx="338851" cy="406400"/>
          </a:xfrm>
          <a:prstGeom prst="rect">
            <a:avLst/>
          </a:prstGeom>
        </p:spPr>
      </p:pic>
      <p:pic>
        <p:nvPicPr>
          <p:cNvPr id="2" name="HV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309566" y="-102325"/>
            <a:ext cx="609600" cy="609600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1906292" y="1964872"/>
            <a:ext cx="8896027" cy="3539430"/>
            <a:chOff x="1906292" y="1964872"/>
            <a:chExt cx="8896027" cy="3539430"/>
          </a:xfrm>
        </p:grpSpPr>
        <p:sp>
          <p:nvSpPr>
            <p:cNvPr id="5" name="Rectangle 4"/>
            <p:cNvSpPr/>
            <p:nvPr/>
          </p:nvSpPr>
          <p:spPr>
            <a:xfrm>
              <a:off x="1906292" y="1964872"/>
              <a:ext cx="8896027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CÁCH CHƠI</a:t>
              </a:r>
            </a:p>
            <a:p>
              <a:pPr algn="just"/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Trên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màn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hình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xuất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hiện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hành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vi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đúng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hoặc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sai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khi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tham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gia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giao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thông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</a:t>
              </a:r>
            </a:p>
            <a:p>
              <a:pPr algn="just"/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Lắng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nghe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yêu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cầu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cô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đưa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ra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trả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lời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bằng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cách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kích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chuột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đáp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án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mà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cho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đúng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</a:t>
              </a:r>
            </a:p>
            <a:p>
              <a:pPr algn="just"/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Nếu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trả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lời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đúng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thì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hãy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kích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chuột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mũi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tên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màu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 smtClean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xanh</a:t>
              </a:r>
              <a:r>
                <a:rPr lang="en-US" sz="2800" dirty="0" smtClean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              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bên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phải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phía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trên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màn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hình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để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chơi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tiếp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.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Còn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nếu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trả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lời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chưa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đúng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thì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bé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làm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lại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nhé</a:t>
              </a:r>
              <a:r>
                <a:rPr lang="en-US" sz="2800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!</a:t>
              </a:r>
            </a:p>
          </p:txBody>
        </p:sp>
        <p:sp>
          <p:nvSpPr>
            <p:cNvPr id="6" name="Right Arrow 5">
              <a:hlinkClick r:id="" action="ppaction://hlinkshowjump?jump=nextslide"/>
            </p:cNvPr>
            <p:cNvSpPr/>
            <p:nvPr/>
          </p:nvSpPr>
          <p:spPr>
            <a:xfrm>
              <a:off x="2853405" y="4532751"/>
              <a:ext cx="1180713" cy="595904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/>
                <a:t>Tiếp</a:t>
              </a:r>
              <a:r>
                <a:rPr lang="en-US" sz="2000" b="1" dirty="0"/>
                <a:t> </a:t>
              </a:r>
              <a:r>
                <a:rPr lang="en-US" sz="2000" b="1" dirty="0" err="1"/>
                <a:t>tục</a:t>
              </a:r>
              <a:endParaRPr lang="en-US" sz="2000" b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545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77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úp vinh danh đại lý - Làm cúp mica, cúp pha lê, cúp hợp ki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34" y="48459"/>
            <a:ext cx="2186511" cy="183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29309" y="1762301"/>
            <a:ext cx="11975459" cy="2431008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990545" y="131817"/>
            <a:ext cx="74336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/>
              <a:t>Bé</a:t>
            </a:r>
            <a:r>
              <a:rPr lang="en-US" sz="3600" dirty="0"/>
              <a:t> </a:t>
            </a:r>
            <a:r>
              <a:rPr lang="en-US" sz="3600" dirty="0" err="1"/>
              <a:t>hãy</a:t>
            </a:r>
            <a:r>
              <a:rPr lang="en-US" sz="3600" dirty="0"/>
              <a:t> </a:t>
            </a:r>
            <a:r>
              <a:rPr lang="en-US" sz="3600" dirty="0" err="1"/>
              <a:t>kích</a:t>
            </a:r>
            <a:r>
              <a:rPr lang="en-US" sz="3600" dirty="0"/>
              <a:t> </a:t>
            </a:r>
            <a:r>
              <a:rPr lang="en-US" sz="3600" dirty="0" err="1"/>
              <a:t>chuột</a:t>
            </a:r>
            <a:r>
              <a:rPr lang="en-US" sz="3600" dirty="0"/>
              <a:t> </a:t>
            </a:r>
            <a:r>
              <a:rPr lang="en-US" sz="3600" dirty="0" err="1"/>
              <a:t>vào</a:t>
            </a:r>
            <a:r>
              <a:rPr lang="en-US" sz="3600" dirty="0"/>
              <a:t> </a:t>
            </a:r>
            <a:r>
              <a:rPr lang="en-US" sz="3600" dirty="0" err="1"/>
              <a:t>hình</a:t>
            </a:r>
            <a:r>
              <a:rPr lang="en-US" sz="3600" dirty="0"/>
              <a:t> </a:t>
            </a:r>
            <a:r>
              <a:rPr lang="en-US" sz="3600" dirty="0" err="1"/>
              <a:t>ảnh</a:t>
            </a:r>
            <a:r>
              <a:rPr lang="en-US" sz="3600" dirty="0"/>
              <a:t> </a:t>
            </a:r>
            <a:r>
              <a:rPr lang="en-US" sz="3600" dirty="0" err="1"/>
              <a:t>có</a:t>
            </a:r>
            <a:r>
              <a:rPr lang="en-US" sz="3600" dirty="0"/>
              <a:t> </a:t>
            </a:r>
            <a:r>
              <a:rPr lang="en-US" sz="3600" dirty="0" err="1"/>
              <a:t>hành</a:t>
            </a:r>
            <a:r>
              <a:rPr lang="en-US" sz="3600" dirty="0"/>
              <a:t> vi </a:t>
            </a:r>
            <a:r>
              <a:rPr lang="en-US" sz="3600" dirty="0" err="1"/>
              <a:t>đúng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tham</a:t>
            </a:r>
            <a:r>
              <a:rPr lang="en-US" sz="3600" dirty="0"/>
              <a:t> </a:t>
            </a:r>
            <a:r>
              <a:rPr lang="en-US" sz="3600" dirty="0" err="1"/>
              <a:t>gia</a:t>
            </a:r>
            <a:r>
              <a:rPr lang="en-US" sz="3600" dirty="0"/>
              <a:t> </a:t>
            </a:r>
            <a:r>
              <a:rPr lang="en-US" sz="3600" dirty="0" err="1"/>
              <a:t>giao</a:t>
            </a:r>
            <a:r>
              <a:rPr lang="en-US" sz="3600" dirty="0"/>
              <a:t> </a:t>
            </a:r>
            <a:r>
              <a:rPr lang="en-US" sz="3600" dirty="0" err="1"/>
              <a:t>thông</a:t>
            </a:r>
            <a:r>
              <a:rPr lang="en-US" sz="3600" dirty="0"/>
              <a:t>.</a:t>
            </a:r>
          </a:p>
          <a:p>
            <a:pPr algn="ctr"/>
            <a:endParaRPr lang="en-US" sz="3600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7"/>
          <a:stretch/>
        </p:blipFill>
        <p:spPr bwMode="auto">
          <a:xfrm>
            <a:off x="330820" y="4402639"/>
            <a:ext cx="2064484" cy="21723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4683" y="4372810"/>
            <a:ext cx="2011647" cy="218982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13442" r="8470" b="13896"/>
          <a:stretch/>
        </p:blipFill>
        <p:spPr bwMode="auto">
          <a:xfrm>
            <a:off x="2744035" y="4390321"/>
            <a:ext cx="2070565" cy="21723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77"/>
          <a:stretch/>
        </p:blipFill>
        <p:spPr bwMode="auto">
          <a:xfrm>
            <a:off x="5186965" y="4390320"/>
            <a:ext cx="2275353" cy="2172315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ight Arrow 13">
            <a:hlinkClick r:id="" action="ppaction://hlinkshowjump?jump=nextslide"/>
          </p:cNvPr>
          <p:cNvSpPr/>
          <p:nvPr/>
        </p:nvSpPr>
        <p:spPr>
          <a:xfrm>
            <a:off x="10612357" y="3067"/>
            <a:ext cx="1579643" cy="11644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tục</a:t>
            </a:r>
            <a:endParaRPr lang="en-US" sz="2400" b="1" dirty="0"/>
          </a:p>
        </p:txBody>
      </p:sp>
      <p:pic>
        <p:nvPicPr>
          <p:cNvPr id="3" name="Bản ghi Mới 1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541154" y="2089239"/>
            <a:ext cx="406400" cy="406400"/>
          </a:xfrm>
          <a:prstGeom prst="rect">
            <a:avLst/>
          </a:prstGeom>
        </p:spPr>
      </p:pic>
      <p:pic>
        <p:nvPicPr>
          <p:cNvPr id="4" name="hoan hô bé thật là tà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612322" y="1254125"/>
            <a:ext cx="406400" cy="406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45656A-4A34-461F-910F-60EC797A21C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052" y="4372811"/>
            <a:ext cx="1937383" cy="21898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Bé thật là cừ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612322" y="2774605"/>
            <a:ext cx="406400" cy="406400"/>
          </a:xfrm>
          <a:prstGeom prst="rect">
            <a:avLst/>
          </a:prstGeom>
        </p:spPr>
      </p:pic>
      <p:pic>
        <p:nvPicPr>
          <p:cNvPr id="6" name="chưa đúng rồi bé hãy thử lại đ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541154" y="3459971"/>
            <a:ext cx="406400" cy="406400"/>
          </a:xfrm>
          <a:prstGeom prst="rect">
            <a:avLst/>
          </a:prstGeom>
        </p:spPr>
      </p:pic>
      <p:pic>
        <p:nvPicPr>
          <p:cNvPr id="8" name="Bé thật tuyệt vời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612322" y="4100043"/>
            <a:ext cx="406400" cy="406400"/>
          </a:xfrm>
          <a:prstGeom prst="rect">
            <a:avLst/>
          </a:prstGeom>
        </p:spPr>
      </p:pic>
      <p:pic>
        <p:nvPicPr>
          <p:cNvPr id="11" name="HV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310154" y="3067"/>
            <a:ext cx="601033" cy="461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86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.00394 L -0.00052 -0.36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22222E-6 L -0.00013 -0.3613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2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11111E-6 L 0.00078 -0.3615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807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4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0026 -0.36805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1840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00338 -0.3599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-1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8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2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2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2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" grpId="0" animBg="1"/>
      <p:bldP spid="14" grpId="1" animBg="1"/>
      <p:bldP spid="1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6347" y="131817"/>
            <a:ext cx="70811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/>
              <a:t>Bé</a:t>
            </a:r>
            <a:r>
              <a:rPr lang="en-US" sz="3600" dirty="0"/>
              <a:t> </a:t>
            </a:r>
            <a:r>
              <a:rPr lang="en-US" sz="3600" dirty="0" err="1"/>
              <a:t>hãy</a:t>
            </a:r>
            <a:r>
              <a:rPr lang="en-US" sz="3600" dirty="0"/>
              <a:t> </a:t>
            </a:r>
            <a:r>
              <a:rPr lang="en-US" sz="3600" dirty="0" err="1"/>
              <a:t>kích</a:t>
            </a:r>
            <a:r>
              <a:rPr lang="en-US" sz="3600" dirty="0"/>
              <a:t> </a:t>
            </a:r>
            <a:r>
              <a:rPr lang="en-US" sz="3600" dirty="0" err="1"/>
              <a:t>chuột</a:t>
            </a:r>
            <a:r>
              <a:rPr lang="en-US" sz="3600" dirty="0"/>
              <a:t> </a:t>
            </a:r>
            <a:r>
              <a:rPr lang="en-US" sz="3600" dirty="0" err="1"/>
              <a:t>vào</a:t>
            </a:r>
            <a:r>
              <a:rPr lang="en-US" sz="3600" dirty="0"/>
              <a:t> </a:t>
            </a:r>
            <a:r>
              <a:rPr lang="en-US" sz="3600" dirty="0" err="1"/>
              <a:t>hình</a:t>
            </a:r>
            <a:r>
              <a:rPr lang="en-US" sz="3600" dirty="0"/>
              <a:t> </a:t>
            </a:r>
            <a:r>
              <a:rPr lang="en-US" sz="3600" dirty="0" err="1"/>
              <a:t>ảnh</a:t>
            </a:r>
            <a:r>
              <a:rPr lang="en-US" sz="3600" dirty="0"/>
              <a:t> </a:t>
            </a:r>
            <a:r>
              <a:rPr lang="en-US" sz="3600" dirty="0" err="1"/>
              <a:t>có</a:t>
            </a:r>
            <a:endParaRPr lang="en-US" sz="3600" dirty="0"/>
          </a:p>
          <a:p>
            <a:pPr algn="ctr"/>
            <a:r>
              <a:rPr lang="en-US" sz="3600" dirty="0"/>
              <a:t> </a:t>
            </a:r>
            <a:r>
              <a:rPr lang="en-US" sz="3600" dirty="0" err="1"/>
              <a:t>hành</a:t>
            </a:r>
            <a:r>
              <a:rPr lang="en-US" sz="3600" dirty="0"/>
              <a:t> vi </a:t>
            </a:r>
            <a:r>
              <a:rPr lang="en-US" sz="3600" dirty="0" err="1"/>
              <a:t>sai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tham</a:t>
            </a:r>
            <a:r>
              <a:rPr lang="en-US" sz="3600" dirty="0"/>
              <a:t> </a:t>
            </a:r>
            <a:r>
              <a:rPr lang="en-US" sz="3600" dirty="0" err="1"/>
              <a:t>gia</a:t>
            </a:r>
            <a:r>
              <a:rPr lang="en-US" sz="3600" dirty="0"/>
              <a:t> </a:t>
            </a:r>
            <a:r>
              <a:rPr lang="en-US" sz="3600" dirty="0" err="1"/>
              <a:t>giao</a:t>
            </a:r>
            <a:r>
              <a:rPr lang="en-US" sz="3600" dirty="0"/>
              <a:t> </a:t>
            </a:r>
            <a:r>
              <a:rPr lang="en-US" sz="3600" dirty="0" err="1"/>
              <a:t>thông</a:t>
            </a:r>
            <a:r>
              <a:rPr lang="en-US" sz="36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9309" y="1762301"/>
            <a:ext cx="11975459" cy="2431008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12">
            <a:extLst>
              <a:ext uri="{FF2B5EF4-FFF2-40B4-BE49-F238E27FC236}">
                <a16:creationId xmlns:a16="http://schemas.microsoft.com/office/drawing/2014/main" id="{73791F5B-E640-484E-BC67-CEDC873523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0"/>
          <a:stretch/>
        </p:blipFill>
        <p:spPr bwMode="auto">
          <a:xfrm>
            <a:off x="2804876" y="4442022"/>
            <a:ext cx="1889162" cy="222798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B4D172-799A-4E59-A0DD-10C08E55639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163" y="4442022"/>
            <a:ext cx="2236331" cy="222798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1D8F9D4-073C-4610-8374-969E1939A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76012" y="4442022"/>
            <a:ext cx="2199016" cy="222798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177BA62A-ECB5-400D-BB34-B293167CBE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88" t="20458" r="379" b="61374"/>
          <a:stretch/>
        </p:blipFill>
        <p:spPr bwMode="auto">
          <a:xfrm>
            <a:off x="7481743" y="4442022"/>
            <a:ext cx="2092272" cy="2227988"/>
          </a:xfrm>
          <a:prstGeom prst="rect">
            <a:avLst/>
          </a:prstGeom>
          <a:ln w="31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E155FD85-00F3-469E-9FCD-3E975860C4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8" t="20308" r="39853" b="60582"/>
          <a:stretch/>
        </p:blipFill>
        <p:spPr bwMode="auto">
          <a:xfrm>
            <a:off x="254110" y="4442022"/>
            <a:ext cx="2290215" cy="2227988"/>
          </a:xfrm>
          <a:prstGeom prst="rect">
            <a:avLst/>
          </a:prstGeom>
          <a:ln w="31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é thật tuyệt vờ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547996" y="2216081"/>
            <a:ext cx="406400" cy="406400"/>
          </a:xfrm>
          <a:prstGeom prst="rect">
            <a:avLst/>
          </a:prstGeom>
        </p:spPr>
      </p:pic>
      <p:pic>
        <p:nvPicPr>
          <p:cNvPr id="6" name="chưa đúng rồi bé hãy thử lại đ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406400" y="3682310"/>
            <a:ext cx="406400" cy="406400"/>
          </a:xfrm>
          <a:prstGeom prst="rect">
            <a:avLst/>
          </a:prstGeom>
        </p:spPr>
      </p:pic>
      <p:pic>
        <p:nvPicPr>
          <p:cNvPr id="8" name="Bé thật là cừ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436162" y="4193309"/>
            <a:ext cx="406400" cy="406400"/>
          </a:xfrm>
          <a:prstGeom prst="rect">
            <a:avLst/>
          </a:prstGeom>
        </p:spPr>
      </p:pic>
      <p:pic>
        <p:nvPicPr>
          <p:cNvPr id="12" name="ố ồ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436162" y="1546053"/>
            <a:ext cx="406400" cy="406400"/>
          </a:xfrm>
          <a:prstGeom prst="rect">
            <a:avLst/>
          </a:prstGeom>
        </p:spPr>
      </p:pic>
      <p:pic>
        <p:nvPicPr>
          <p:cNvPr id="17" name="Picture 2" descr="TOP] 999+ Hình ảnh Mặt Cười Dễ Thương Bạn Chỉ Muốn ... - UpAnh123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400" b="99400" l="600" r="100000">
                        <a14:foregroundMark x1="30000" y1="35800" x2="42600" y2="26800"/>
                        <a14:foregroundMark x1="41200" y1="32800" x2="45000" y2="44600"/>
                        <a14:foregroundMark x1="24600" y1="44000" x2="29200" y2="35200"/>
                        <a14:foregroundMark x1="60000" y1="25200" x2="56200" y2="45800"/>
                        <a14:foregroundMark x1="67800" y1="33600" x2="77200" y2="45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84" y="22747"/>
            <a:ext cx="1739554" cy="173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Nhac-nen-vui-ve-song-dong-de-thuong-www_tiengdong_com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547996" y="4627503"/>
            <a:ext cx="406400" cy="406400"/>
          </a:xfrm>
          <a:prstGeom prst="rect">
            <a:avLst/>
          </a:prstGeom>
        </p:spPr>
      </p:pic>
      <p:pic>
        <p:nvPicPr>
          <p:cNvPr id="15" name="Chưa đúng rồi bé hãy thử lại đ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566603" y="2917009"/>
            <a:ext cx="508000" cy="508000"/>
          </a:xfrm>
          <a:prstGeom prst="rect">
            <a:avLst/>
          </a:prstGeom>
        </p:spPr>
      </p:pic>
      <p:sp>
        <p:nvSpPr>
          <p:cNvPr id="19" name="Right Arrow 18">
            <a:hlinkClick r:id="" action="ppaction://hlinkshowjump?jump=nextslide"/>
          </p:cNvPr>
          <p:cNvSpPr/>
          <p:nvPr/>
        </p:nvSpPr>
        <p:spPr>
          <a:xfrm>
            <a:off x="10612357" y="3067"/>
            <a:ext cx="1579643" cy="11644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tục</a:t>
            </a:r>
            <a:endParaRPr lang="en-US" sz="2400" b="1" dirty="0"/>
          </a:p>
        </p:txBody>
      </p:sp>
      <p:pic>
        <p:nvPicPr>
          <p:cNvPr id="2" name="Hv4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2322095" y="1560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3662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L -0.00117 -0.3673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1838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L -0.00052 -0.3650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8264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4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0.00221 -0.3673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838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54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2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81481E-6 L 0.00026 -0.3622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812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2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81481E-6 L 0.00221 -0.3717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85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2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2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19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3501" y="131817"/>
            <a:ext cx="75139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/>
              <a:t>Bé</a:t>
            </a:r>
            <a:r>
              <a:rPr lang="en-US" sz="3600" dirty="0"/>
              <a:t> </a:t>
            </a:r>
            <a:r>
              <a:rPr lang="en-US" sz="3600" dirty="0" err="1"/>
              <a:t>hãy</a:t>
            </a:r>
            <a:r>
              <a:rPr lang="en-US" sz="3600" dirty="0"/>
              <a:t> </a:t>
            </a:r>
            <a:r>
              <a:rPr lang="en-US" sz="3600" dirty="0" err="1"/>
              <a:t>kích</a:t>
            </a:r>
            <a:r>
              <a:rPr lang="en-US" sz="3600" dirty="0"/>
              <a:t> </a:t>
            </a:r>
            <a:r>
              <a:rPr lang="en-US" sz="3600" dirty="0" err="1"/>
              <a:t>chuột</a:t>
            </a:r>
            <a:r>
              <a:rPr lang="en-US" sz="3600" dirty="0"/>
              <a:t> </a:t>
            </a:r>
            <a:r>
              <a:rPr lang="en-US" sz="3600" dirty="0" err="1"/>
              <a:t>vào</a:t>
            </a:r>
            <a:r>
              <a:rPr lang="en-US" sz="3600" dirty="0"/>
              <a:t> </a:t>
            </a:r>
            <a:r>
              <a:rPr lang="en-US" sz="3600" dirty="0" err="1"/>
              <a:t>hình</a:t>
            </a:r>
            <a:r>
              <a:rPr lang="en-US" sz="3600" dirty="0"/>
              <a:t> </a:t>
            </a:r>
            <a:r>
              <a:rPr lang="en-US" sz="3600" dirty="0" err="1"/>
              <a:t>ảnh</a:t>
            </a:r>
            <a:r>
              <a:rPr lang="en-US" sz="3600" dirty="0"/>
              <a:t> </a:t>
            </a:r>
            <a:r>
              <a:rPr lang="en-US" sz="3600" dirty="0" err="1"/>
              <a:t>có</a:t>
            </a:r>
            <a:r>
              <a:rPr lang="en-US" sz="3600" dirty="0"/>
              <a:t> </a:t>
            </a:r>
            <a:r>
              <a:rPr lang="en-US" sz="3600" dirty="0" err="1"/>
              <a:t>hành</a:t>
            </a:r>
            <a:r>
              <a:rPr lang="en-US" sz="3600" dirty="0"/>
              <a:t> vi </a:t>
            </a:r>
            <a:r>
              <a:rPr lang="en-US" sz="3600" dirty="0" err="1"/>
              <a:t>đúng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tham</a:t>
            </a:r>
            <a:r>
              <a:rPr lang="en-US" sz="3600" dirty="0"/>
              <a:t> </a:t>
            </a:r>
            <a:r>
              <a:rPr lang="en-US" sz="3600" dirty="0" err="1"/>
              <a:t>gia</a:t>
            </a:r>
            <a:r>
              <a:rPr lang="en-US" sz="3600" dirty="0"/>
              <a:t> </a:t>
            </a:r>
            <a:r>
              <a:rPr lang="en-US" sz="3600" dirty="0" err="1"/>
              <a:t>giao</a:t>
            </a:r>
            <a:r>
              <a:rPr lang="en-US" sz="3600" dirty="0"/>
              <a:t> </a:t>
            </a:r>
            <a:r>
              <a:rPr lang="en-US" sz="3600" dirty="0" err="1"/>
              <a:t>thông</a:t>
            </a:r>
            <a:r>
              <a:rPr lang="en-US" sz="3600" dirty="0"/>
              <a:t>.</a:t>
            </a:r>
          </a:p>
        </p:txBody>
      </p:sp>
      <p:pic>
        <p:nvPicPr>
          <p:cNvPr id="1026" name="Picture 2" descr="Cúp vinh danh đại lý - Làm cúp mica, cúp pha lê, cúp hợp ki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15" y="19272"/>
            <a:ext cx="2220813" cy="186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29309" y="1762301"/>
            <a:ext cx="11975459" cy="2431008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08" r="80487"/>
          <a:stretch/>
        </p:blipFill>
        <p:spPr>
          <a:xfrm>
            <a:off x="181013" y="4451402"/>
            <a:ext cx="2199115" cy="223300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38" t="39500" r="140" b="41971"/>
          <a:stretch/>
        </p:blipFill>
        <p:spPr>
          <a:xfrm>
            <a:off x="7211081" y="4360645"/>
            <a:ext cx="2265145" cy="2323762"/>
          </a:xfrm>
          <a:prstGeom prst="rect">
            <a:avLst/>
          </a:prstGeom>
          <a:ln w="3175">
            <a:solidFill>
              <a:srgbClr val="FFFFFF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99" t="60199" r="40111" b="20462"/>
          <a:stretch/>
        </p:blipFill>
        <p:spPr>
          <a:xfrm>
            <a:off x="2663500" y="4451402"/>
            <a:ext cx="1981773" cy="2233005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" t="60319" r="80380" b="21492"/>
          <a:stretch/>
        </p:blipFill>
        <p:spPr>
          <a:xfrm>
            <a:off x="9651366" y="4498284"/>
            <a:ext cx="2358068" cy="21861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F00CF74-DC00-43B5-9414-E7D6C81786E8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6" t="40166" r="40465" b="40476"/>
          <a:stretch/>
        </p:blipFill>
        <p:spPr>
          <a:xfrm>
            <a:off x="4820413" y="4407712"/>
            <a:ext cx="2215528" cy="2276695"/>
          </a:xfrm>
          <a:prstGeom prst="rect">
            <a:avLst/>
          </a:prstGeom>
        </p:spPr>
      </p:pic>
      <p:pic>
        <p:nvPicPr>
          <p:cNvPr id="3" name="hoan hô bé thật là tài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59480" y="3954245"/>
            <a:ext cx="406400" cy="406400"/>
          </a:xfrm>
          <a:prstGeom prst="rect">
            <a:avLst/>
          </a:prstGeom>
        </p:spPr>
      </p:pic>
      <p:pic>
        <p:nvPicPr>
          <p:cNvPr id="4" name="chưa đúng rồi bé chọn lại đi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97366" y="1431167"/>
            <a:ext cx="406400" cy="406400"/>
          </a:xfrm>
          <a:prstGeom prst="rect">
            <a:avLst/>
          </a:prstGeom>
        </p:spPr>
      </p:pic>
      <p:pic>
        <p:nvPicPr>
          <p:cNvPr id="8" name="chưa đúng rồi bé hãy thử lại đi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59480" y="1837567"/>
            <a:ext cx="406400" cy="406400"/>
          </a:xfrm>
          <a:prstGeom prst="rect">
            <a:avLst/>
          </a:prstGeom>
        </p:spPr>
      </p:pic>
      <p:pic>
        <p:nvPicPr>
          <p:cNvPr id="9" name="chưa đúng rồi bé hãy thử lại đi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47996" y="2953900"/>
            <a:ext cx="406400" cy="406400"/>
          </a:xfrm>
          <a:prstGeom prst="rect">
            <a:avLst/>
          </a:prstGeom>
        </p:spPr>
      </p:pic>
      <p:pic>
        <p:nvPicPr>
          <p:cNvPr id="16" name="Nhac-nen-vui-ve-song-dong-de-thuong-www_tiengdong_com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59480" y="3533731"/>
            <a:ext cx="406400" cy="406400"/>
          </a:xfrm>
          <a:prstGeom prst="rect">
            <a:avLst/>
          </a:prstGeom>
        </p:spPr>
      </p:pic>
      <p:pic>
        <p:nvPicPr>
          <p:cNvPr id="17" name="hoan hô bé thật là tài 2">
            <a:hlinkClick r:id="" action="ppaction://media"/>
            <a:extLst>
              <a:ext uri="{FF2B5EF4-FFF2-40B4-BE49-F238E27FC236}">
                <a16:creationId xmlns:a16="http://schemas.microsoft.com/office/drawing/2014/main" id="{AA0D931F-2801-4F6E-962A-2467C6A5C2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97366" y="2374069"/>
            <a:ext cx="406400" cy="406400"/>
          </a:xfrm>
          <a:prstGeom prst="rect">
            <a:avLst/>
          </a:prstGeom>
        </p:spPr>
      </p:pic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10525125" y="0"/>
            <a:ext cx="1579643" cy="11644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tục</a:t>
            </a:r>
            <a:endParaRPr lang="en-US" sz="2400" b="1" dirty="0"/>
          </a:p>
        </p:txBody>
      </p:sp>
      <p:pic>
        <p:nvPicPr>
          <p:cNvPr id="20" name="hoan hô bé thật là tài 2">
            <a:hlinkClick r:id="" action="ppaction://media"/>
            <a:extLst>
              <a:ext uri="{FF2B5EF4-FFF2-40B4-BE49-F238E27FC236}">
                <a16:creationId xmlns:a16="http://schemas.microsoft.com/office/drawing/2014/main" id="{AA0D931F-2801-4F6E-962A-2467C6A5C2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800566" y="4451402"/>
            <a:ext cx="406400" cy="406400"/>
          </a:xfrm>
          <a:prstGeom prst="rect">
            <a:avLst/>
          </a:prstGeom>
        </p:spPr>
      </p:pic>
      <p:pic>
        <p:nvPicPr>
          <p:cNvPr id="19" name="HV3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310154" y="3067"/>
            <a:ext cx="601033" cy="4618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906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3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L 0.00156 -0.3796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898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-0.00495 -0.3761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881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545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00079 -0.370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854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86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22222E-6 L 0.0013 -0.3708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1854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54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-0.00495 -0.3761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1881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86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20000" numSld="999" showWhenStopped="0">
                <p:cTn id="6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8" grpId="0" animBg="1"/>
      <p:bldP spid="18" grpId="1" animBg="1"/>
      <p:bldP spid="18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410263" y="131817"/>
            <a:ext cx="7767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/>
              <a:t>Bé</a:t>
            </a:r>
            <a:r>
              <a:rPr lang="en-US" sz="3600" dirty="0"/>
              <a:t> </a:t>
            </a:r>
            <a:r>
              <a:rPr lang="en-US" sz="3600" dirty="0" err="1"/>
              <a:t>hãy</a:t>
            </a:r>
            <a:r>
              <a:rPr lang="en-US" sz="3600" dirty="0"/>
              <a:t> </a:t>
            </a:r>
            <a:r>
              <a:rPr lang="en-US" sz="3600" dirty="0" err="1"/>
              <a:t>kích</a:t>
            </a:r>
            <a:r>
              <a:rPr lang="en-US" sz="3600" dirty="0"/>
              <a:t> </a:t>
            </a:r>
            <a:r>
              <a:rPr lang="en-US" sz="3600" dirty="0" err="1"/>
              <a:t>chuột</a:t>
            </a:r>
            <a:r>
              <a:rPr lang="en-US" sz="3600" dirty="0"/>
              <a:t> </a:t>
            </a:r>
            <a:r>
              <a:rPr lang="en-US" sz="3600" dirty="0" err="1"/>
              <a:t>vào</a:t>
            </a:r>
            <a:r>
              <a:rPr lang="en-US" sz="3600" dirty="0"/>
              <a:t> </a:t>
            </a:r>
            <a:r>
              <a:rPr lang="en-US" sz="3600" dirty="0" err="1"/>
              <a:t>hình</a:t>
            </a:r>
            <a:r>
              <a:rPr lang="en-US" sz="3600" dirty="0"/>
              <a:t> </a:t>
            </a:r>
            <a:r>
              <a:rPr lang="en-US" sz="3600" dirty="0" err="1"/>
              <a:t>ảnh</a:t>
            </a:r>
            <a:r>
              <a:rPr lang="en-US" sz="3600" dirty="0"/>
              <a:t> </a:t>
            </a:r>
            <a:r>
              <a:rPr lang="en-US" sz="3600" dirty="0" err="1"/>
              <a:t>có</a:t>
            </a:r>
            <a:r>
              <a:rPr lang="en-US" sz="3600" dirty="0"/>
              <a:t> </a:t>
            </a:r>
            <a:r>
              <a:rPr lang="en-US" sz="3600" dirty="0" err="1"/>
              <a:t>hành</a:t>
            </a:r>
            <a:r>
              <a:rPr lang="en-US" sz="3600" dirty="0"/>
              <a:t> vi </a:t>
            </a:r>
            <a:r>
              <a:rPr lang="en-US" sz="3600" dirty="0" err="1"/>
              <a:t>sai</a:t>
            </a:r>
            <a:r>
              <a:rPr lang="en-US" sz="3600" dirty="0"/>
              <a:t> </a:t>
            </a:r>
            <a:r>
              <a:rPr lang="en-US" sz="3600" dirty="0" err="1"/>
              <a:t>khi</a:t>
            </a:r>
            <a:r>
              <a:rPr lang="en-US" sz="3600" dirty="0"/>
              <a:t> </a:t>
            </a:r>
            <a:r>
              <a:rPr lang="en-US" sz="3600" dirty="0" err="1"/>
              <a:t>tham</a:t>
            </a:r>
            <a:r>
              <a:rPr lang="en-US" sz="3600" dirty="0"/>
              <a:t> </a:t>
            </a:r>
            <a:r>
              <a:rPr lang="en-US" sz="3600" dirty="0" err="1"/>
              <a:t>gia</a:t>
            </a:r>
            <a:r>
              <a:rPr lang="en-US" sz="3600" dirty="0"/>
              <a:t> </a:t>
            </a:r>
            <a:r>
              <a:rPr lang="en-US" sz="3600" dirty="0" err="1"/>
              <a:t>giao</a:t>
            </a:r>
            <a:r>
              <a:rPr lang="en-US" sz="3600" dirty="0"/>
              <a:t> </a:t>
            </a:r>
            <a:r>
              <a:rPr lang="en-US" sz="3600" dirty="0" err="1"/>
              <a:t>thông</a:t>
            </a:r>
            <a:r>
              <a:rPr lang="en-US" sz="36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129309" y="1762301"/>
            <a:ext cx="11975459" cy="2431008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TOP] 999+ Hình ảnh Mặt Cười Dễ Thương Bạn Chỉ Muốn ... - UpAnh12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400" b="99400" l="600" r="100000">
                        <a14:foregroundMark x1="30000" y1="35800" x2="42600" y2="26800"/>
                        <a14:foregroundMark x1="41200" y1="32800" x2="45000" y2="44600"/>
                        <a14:foregroundMark x1="24600" y1="44000" x2="29200" y2="35200"/>
                        <a14:foregroundMark x1="60000" y1="25200" x2="56200" y2="45800"/>
                        <a14:foregroundMark x1="67800" y1="33600" x2="77200" y2="45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09" y="18434"/>
            <a:ext cx="1739554" cy="173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DF40A392-C86B-458E-A7C9-B3F326B110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1" t="60101" r="-30" b="20033"/>
          <a:stretch/>
        </p:blipFill>
        <p:spPr bwMode="auto">
          <a:xfrm>
            <a:off x="400009" y="4593606"/>
            <a:ext cx="1938223" cy="2019629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id="{F2BE4140-AEFB-424F-BD91-24346F1581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4" t="59804" r="20584" b="20582"/>
          <a:stretch/>
        </p:blipFill>
        <p:spPr bwMode="auto">
          <a:xfrm>
            <a:off x="4810887" y="4588042"/>
            <a:ext cx="2205310" cy="202519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F53A07F4-2739-4013-834D-5C5DD55423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7" t="60388" r="60126" b="21269"/>
          <a:stretch/>
        </p:blipFill>
        <p:spPr bwMode="auto">
          <a:xfrm>
            <a:off x="7230652" y="4588041"/>
            <a:ext cx="2209183" cy="202519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6">
            <a:extLst>
              <a:ext uri="{FF2B5EF4-FFF2-40B4-BE49-F238E27FC236}">
                <a16:creationId xmlns:a16="http://schemas.microsoft.com/office/drawing/2014/main" id="{6E21C745-7786-4159-9A97-5342BB4579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4" t="-11" r="60191" b="80651"/>
          <a:stretch/>
        </p:blipFill>
        <p:spPr bwMode="auto">
          <a:xfrm>
            <a:off x="9657789" y="4588040"/>
            <a:ext cx="2250828" cy="202519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ố ồ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36963" y="4416200"/>
            <a:ext cx="406400" cy="406400"/>
          </a:xfrm>
          <a:prstGeom prst="rect">
            <a:avLst/>
          </a:prstGeom>
        </p:spPr>
      </p:pic>
      <p:pic>
        <p:nvPicPr>
          <p:cNvPr id="4" name="Bé thật là cừ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60457" y="3786909"/>
            <a:ext cx="406400" cy="406400"/>
          </a:xfrm>
          <a:prstGeom prst="rect">
            <a:avLst/>
          </a:prstGeom>
        </p:spPr>
      </p:pic>
      <p:pic>
        <p:nvPicPr>
          <p:cNvPr id="13" name="chưa đúng rồi bé chọn lại đi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09592" y="2954418"/>
            <a:ext cx="406400" cy="406400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8A5F69E-4189-490E-8A26-FDEEF96DE5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3" t="79651" r="60464" b="1498"/>
          <a:stretch/>
        </p:blipFill>
        <p:spPr bwMode="auto">
          <a:xfrm>
            <a:off x="2552687" y="4588042"/>
            <a:ext cx="2043745" cy="202519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Tieng-tinh-tinh-www_tiengdong_com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739075" y="696590"/>
            <a:ext cx="434275" cy="434275"/>
          </a:xfrm>
          <a:prstGeom prst="rect">
            <a:avLst/>
          </a:prstGeom>
        </p:spPr>
      </p:pic>
      <p:pic>
        <p:nvPicPr>
          <p:cNvPr id="22" name="Tieng-tinh-tinh-www_tiengdong_com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16497" y="-566018"/>
            <a:ext cx="609600" cy="609600"/>
          </a:xfrm>
          <a:prstGeom prst="rect">
            <a:avLst/>
          </a:prstGeom>
        </p:spPr>
      </p:pic>
      <p:sp>
        <p:nvSpPr>
          <p:cNvPr id="20" name="Right Arrow 19">
            <a:hlinkClick r:id="" action="ppaction://hlinkshowjump?jump=nextslide"/>
          </p:cNvPr>
          <p:cNvSpPr/>
          <p:nvPr/>
        </p:nvSpPr>
        <p:spPr>
          <a:xfrm>
            <a:off x="10612357" y="3067"/>
            <a:ext cx="1579643" cy="116442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/>
              <a:t>Tiếp</a:t>
            </a:r>
            <a:r>
              <a:rPr lang="en-US" sz="2400" b="1" dirty="0"/>
              <a:t> </a:t>
            </a:r>
            <a:r>
              <a:rPr lang="en-US" sz="2400" b="1" dirty="0" err="1"/>
              <a:t>tục</a:t>
            </a:r>
            <a:endParaRPr lang="en-US" sz="2400" b="1" dirty="0"/>
          </a:p>
        </p:txBody>
      </p:sp>
      <p:pic>
        <p:nvPicPr>
          <p:cNvPr id="21" name="Bé thật tuyệt vời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809592" y="5194236"/>
            <a:ext cx="406400" cy="406400"/>
          </a:xfrm>
          <a:prstGeom prst="rect">
            <a:avLst/>
          </a:prstGeom>
        </p:spPr>
      </p:pic>
      <p:pic>
        <p:nvPicPr>
          <p:cNvPr id="18" name="Hv4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322095" y="15603"/>
            <a:ext cx="609600" cy="609600"/>
          </a:xfrm>
          <a:prstGeom prst="rect">
            <a:avLst/>
          </a:prstGeom>
        </p:spPr>
      </p:pic>
      <p:pic>
        <p:nvPicPr>
          <p:cNvPr id="3" name="sai 1 (online-audio-converter.com)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911192" y="150250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422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7037E-7 L 0.00339 -0.3800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90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44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0.00338 -0.380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900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00339 -0.380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90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89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00339 -0.380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900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0.00338 -0.380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900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44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2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0" grpId="1" animBg="1"/>
      <p:bldP spid="20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hac-nen-vui-ve-song-dong-de-thuong-www_tiengdong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547996" y="4627503"/>
            <a:ext cx="406400" cy="406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255" y="-225083"/>
            <a:ext cx="7800975" cy="3133165"/>
          </a:xfrm>
          <a:prstGeom prst="rect">
            <a:avLst/>
          </a:prstGeom>
        </p:spPr>
      </p:pic>
      <p:sp>
        <p:nvSpPr>
          <p:cNvPr id="7" name="Action Button: Home 6">
            <a:hlinkClick r:id="" action="ppaction://hlinkshowjump?jump=firstslide" highlightClick="1">
              <a:snd r:embed="rId11" name="camera.wav"/>
            </a:hlinkClick>
          </p:cNvPr>
          <p:cNvSpPr/>
          <p:nvPr/>
        </p:nvSpPr>
        <p:spPr>
          <a:xfrm>
            <a:off x="10855234" y="5734595"/>
            <a:ext cx="953588" cy="940525"/>
          </a:xfrm>
          <a:prstGeom prst="actionButtonHome">
            <a:avLst/>
          </a:prstGeom>
          <a:solidFill>
            <a:srgbClr val="FF66FF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744" y="3021786"/>
            <a:ext cx="4461995" cy="3617834"/>
          </a:xfrm>
          <a:prstGeom prst="rect">
            <a:avLst/>
          </a:prstGeom>
        </p:spPr>
      </p:pic>
      <p:pic>
        <p:nvPicPr>
          <p:cNvPr id="4" name="HV7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49596" y="338545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5122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DATA_0" val="xJDDoG8gVGjhu4sgTWluaCBQaMawxqFuZw==||ZGFvcGh1b25nMjcwODkzQGdtYWlsLmNvbQ==||ezVBMzc3NURGLTBENzktNDdEQS04NTlFLTlDMzk5NENCNzU1Q30=|||MA==|||"/>
  <p:tag name="ISPRING_UUID" val="{D7339E84-603A-4A5C-953B-272BD1DA1979}"/>
  <p:tag name="ISPRING_RESOURCE_FOLDER" val="C:\Users\Admin\Desktop\Trò chơi E-LEARNING\TRÒ CHƠI PHƯƠNG\Chọn hành vi đúng - sai khi tham gia giao thông\"/>
  <p:tag name="ISPRING_PRESENTATION_PATH" val="C:\Users\Admin\Desktop\Trò chơi E-LEARNING\TRÒ CHƠI PHƯƠNG\Chọn hành vi đúng - sai khi tham gia giao thông.pptx"/>
  <p:tag name="ISPRING_PROJECT_VERSION" val="9"/>
  <p:tag name="ISPRING_PROJECT_FOLDER_UPDATED" val="1"/>
  <p:tag name="ISPRING_SCREEN_RECS_UPDATED" val="C:\Users\Admin\Desktop\Trò chơi E-LEARNING\TRÒ CHƠI PHƯƠNG\Chọn hành vi đúng - sai khi tham gia giao thông\"/>
  <p:tag name="FLASHSPRING_ZOOM_TAG" val="71"/>
  <p:tag name="ISPRING_PRESENTATION_INFO_2" val="&lt;?xml version=&quot;1.0&quot; encoding=&quot;UTF-8&quot; standalone=&quot;no&quot; ?&gt;&#10;&lt;presentation2&gt;&#10;&#10;  &lt;slides&gt;&#10;    &lt;slide id=&quot;{5CC448F3-7046-4D65-9219-E48E2ED54B7C}&quot; pptId=&quot;268&quot;/&gt;&#10;    &lt;slide id=&quot;{CF25CD99-4645-415D-B0B3-E7892139A91B}&quot; pptId=&quot;269&quot;/&gt;&#10;    &lt;slide id=&quot;{2801A80D-064E-4C29-8379-1FC1E2044F3F}&quot; pptId=&quot;261&quot;/&gt;&#10;    &lt;slide id=&quot;{A40A0F97-FADE-454C-BE0D-886D84B6F192}&quot; pptId=&quot;263&quot;/&gt;&#10;    &lt;slide id=&quot;{4CBB8BE0-0167-448F-A233-981261B09D94}&quot; pptId=&quot;262&quot;/&gt;&#10;    &lt;slide id=&quot;{5B3D925E-620E-4122-8B6D-FAEB6B8BCD3D}&quot; pptId=&quot;264&quot;/&gt;&#10;    &lt;slide id=&quot;{D621E872-ADD1-4DC1-87FD-F9DF2C2F6593}&quot; pptId=&quot;267&quot;/&gt;&#10;  &lt;/slides&gt;&#10;&#10;  &lt;narration&gt;&#10;    &lt;audioTracks/&gt;&#10;    &lt;videoTracks/&gt;&#10;  &lt;/narration&gt;&#10;&#10;&lt;/presentation2&gt;&#10;"/>
  <p:tag name="ISPRING_PRESENTATION_TITLE" val="Chọn hành vi đúng - sai khi tham gia giao thông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Tên TC"/>
  <p:tag name="ISPRING_SLIDE_ID_2" val="{5CC448F3-7046-4D65-9219-E48E2ED54B7C}"/>
  <p:tag name="GENSWF_ADVANCE_TIME" val="23.656"/>
  <p:tag name="TIMING" val="|2.029|7.711|5.572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Cách chơi"/>
  <p:tag name="ISPRING_SLIDE_ID_2" val="{CF25CD99-4645-415D-B0B3-E7892139A91B}"/>
  <p:tag name="GENSWF_ADVANCE_TIME" val="28.746"/>
  <p:tag name="TIMING" val="|27.746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Slide 3"/>
  <p:tag name="ISPRING_SLIDE_ID_2" val="{2801A80D-064E-4C29-8379-1FC1E2044F3F}"/>
  <p:tag name="GENSWF_ADVANCE_TIME" val="5.038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Slide 4"/>
  <p:tag name="ISPRING_SLIDE_ID_2" val="{A40A0F97-FADE-454C-BE0D-886D84B6F192}"/>
  <p:tag name="GENSWF_ADVANCE_TIME" val="6.06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Slide 5"/>
  <p:tag name="ISPRING_SLIDE_ID_2" val="{4CBB8BE0-0167-448F-A233-981261B09D94}"/>
  <p:tag name="GENSWF_ADVANCE_TIME" val="5.038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Slide 6"/>
  <p:tag name="ISPRING_SLIDE_ID_2" val="{5B3D925E-620E-4122-8B6D-FAEB6B8BCD3D}"/>
  <p:tag name="GENSWF_ADVANCE_TIME" val="6.06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A3775DF-0D79-47DA-859E-9C3994CB755C}"/>
  <p:tag name="GENSWF_SLIDE_TITLE" val="Kết thúc"/>
  <p:tag name="ISPRING_SLIDE_ID_2" val="{D621E872-ADD1-4DC1-87FD-F9DF2C2F6593}"/>
  <p:tag name="GENSWF_ADVANCE_TIME" val="7.36"/>
  <p:tag name="ISPRING_CUSTOM_TIMING_US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189</Words>
  <Application>Microsoft Office PowerPoint</Application>
  <PresentationFormat>Widescreen</PresentationFormat>
  <Paragraphs>27</Paragraphs>
  <Slides>7</Slides>
  <Notes>7</Notes>
  <HiddenSlides>0</HiddenSlides>
  <MMClips>35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Jokerman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Chọn hành vi đúng - sai khi tham gia giao thông</dc:title>
  <dc:creator>QA</dc:creator>
  <cp:lastModifiedBy>Administrator</cp:lastModifiedBy>
  <cp:revision>118</cp:revision>
  <dcterms:created xsi:type="dcterms:W3CDTF">2023-02-10T01:34:50Z</dcterms:created>
  <dcterms:modified xsi:type="dcterms:W3CDTF">2023-05-12T13:41:46Z</dcterms:modified>
</cp:coreProperties>
</file>