
<file path=[Content_Types].xml><?xml version="1.0" encoding="utf-8"?>
<Types xmlns="http://schemas.openxmlformats.org/package/2006/content-types">
  <Default Extension="png" ContentType="image/png"/>
  <Default Extension="mp3" ContentType="audio/mpe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8" r:id="rId2"/>
    <p:sldId id="260" r:id="rId3"/>
    <p:sldId id="262" r:id="rId4"/>
    <p:sldId id="270" r:id="rId5"/>
    <p:sldId id="263" r:id="rId6"/>
    <p:sldId id="273" r:id="rId7"/>
    <p:sldId id="276" r:id="rId8"/>
    <p:sldId id="277" r:id="rId9"/>
  </p:sldIdLst>
  <p:sldSz cx="9906000" cy="6858000" type="A4"/>
  <p:notesSz cx="6858000" cy="9144000"/>
  <p:custDataLst>
    <p:tags r:id="rId11"/>
  </p:custDataLst>
  <p:defaultTextStyle>
    <a:defPPr>
      <a:defRPr lang="pt-PT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CC00CC"/>
    <a:srgbClr val="FF9900"/>
    <a:srgbClr val="FF3300"/>
    <a:srgbClr val="FF9966"/>
    <a:srgbClr val="93ADFF"/>
    <a:srgbClr val="C7B2EC"/>
    <a:srgbClr val="E9F0A2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79" autoAdjust="0"/>
  </p:normalViewPr>
  <p:slideViewPr>
    <p:cSldViewPr>
      <p:cViewPr>
        <p:scale>
          <a:sx n="62" d="100"/>
          <a:sy n="62" d="100"/>
        </p:scale>
        <p:origin x="942" y="32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12E8F-198E-4B5C-8447-DED2BBC90BDA}" type="datetimeFigureOut">
              <a:rPr lang="en-US" smtClean="0"/>
              <a:t>15/5/2023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A5365-F49D-4990-809E-A49E902DE8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28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CA5365-F49D-4990-809E-A49E902DE8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665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5365-F49D-4990-809E-A49E902DE80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873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5365-F49D-4990-809E-A49E902DE80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650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5365-F49D-4990-809E-A49E902DE80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1348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5365-F49D-4990-809E-A49E902DE80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62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5365-F49D-4990-809E-A49E902DE80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423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5365-F49D-4990-809E-A49E902DE80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35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5365-F49D-4990-809E-A49E902DE80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91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285" indent="0" algn="ctr">
              <a:buNone/>
              <a:defRPr/>
            </a:lvl2pPr>
            <a:lvl3pPr marL="990570" indent="0" algn="ctr">
              <a:buNone/>
              <a:defRPr/>
            </a:lvl3pPr>
            <a:lvl4pPr marL="1485854" indent="0" algn="ctr">
              <a:buNone/>
              <a:defRPr/>
            </a:lvl4pPr>
            <a:lvl5pPr marL="1981139" indent="0" algn="ctr">
              <a:buNone/>
              <a:defRPr/>
            </a:lvl5pPr>
            <a:lvl6pPr marL="2476424" indent="0" algn="ctr">
              <a:buNone/>
              <a:defRPr/>
            </a:lvl6pPr>
            <a:lvl7pPr marL="2971709" indent="0" algn="ctr">
              <a:buNone/>
              <a:defRPr/>
            </a:lvl7pPr>
            <a:lvl8pPr marL="3466993" indent="0" algn="ctr">
              <a:buNone/>
              <a:defRPr/>
            </a:lvl8pPr>
            <a:lvl9pPr marL="3962278" indent="0" algn="ctr">
              <a:buNone/>
              <a:defRPr/>
            </a:lvl9pPr>
          </a:lstStyle>
          <a:p>
            <a:r>
              <a:rPr lang="pt-PT"/>
              <a:t>Faça clique para editar o estilo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D4AF2-CA55-40B6-9B7E-3A76339AF56A}" type="slidenum">
              <a:rPr lang="pt-PT" altLang="en-US"/>
              <a:pPr>
                <a:defRPr/>
              </a:pPr>
              <a:t>‹#›</a:t>
            </a:fld>
            <a:endParaRPr lang="pt-PT" altLang="en-US"/>
          </a:p>
        </p:txBody>
      </p:sp>
    </p:spTree>
    <p:extLst>
      <p:ext uri="{BB962C8B-B14F-4D97-AF65-F5344CB8AC3E}">
        <p14:creationId xmlns:p14="http://schemas.microsoft.com/office/powerpoint/2010/main" val="2808747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9173D7-E7DE-4E83-AC22-A43081F86417}" type="slidenum">
              <a:rPr lang="pt-PT" altLang="en-US"/>
              <a:pPr>
                <a:defRPr/>
              </a:pPr>
              <a:t>‹#›</a:t>
            </a:fld>
            <a:endParaRPr lang="pt-PT" altLang="en-US"/>
          </a:p>
        </p:txBody>
      </p:sp>
    </p:spTree>
    <p:extLst>
      <p:ext uri="{BB962C8B-B14F-4D97-AF65-F5344CB8AC3E}">
        <p14:creationId xmlns:p14="http://schemas.microsoft.com/office/powerpoint/2010/main" val="1604845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91AF6B-47AE-47C6-8919-AED6759E7731}" type="slidenum">
              <a:rPr lang="pt-PT" altLang="en-US"/>
              <a:pPr>
                <a:defRPr/>
              </a:pPr>
              <a:t>‹#›</a:t>
            </a:fld>
            <a:endParaRPr lang="pt-PT" altLang="en-US"/>
          </a:p>
        </p:txBody>
      </p:sp>
    </p:spTree>
    <p:extLst>
      <p:ext uri="{BB962C8B-B14F-4D97-AF65-F5344CB8AC3E}">
        <p14:creationId xmlns:p14="http://schemas.microsoft.com/office/powerpoint/2010/main" val="484552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8D3CD-9A99-48DA-8F94-EAE410694B4F}" type="slidenum">
              <a:rPr lang="pt-PT" altLang="en-US"/>
              <a:pPr>
                <a:defRPr/>
              </a:pPr>
              <a:t>‹#›</a:t>
            </a:fld>
            <a:endParaRPr lang="pt-PT" altLang="en-US"/>
          </a:p>
        </p:txBody>
      </p:sp>
    </p:spTree>
    <p:extLst>
      <p:ext uri="{BB962C8B-B14F-4D97-AF65-F5344CB8AC3E}">
        <p14:creationId xmlns:p14="http://schemas.microsoft.com/office/powerpoint/2010/main" val="14774249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333" b="1" cap="all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167"/>
            </a:lvl1pPr>
            <a:lvl2pPr marL="495285" indent="0">
              <a:buNone/>
              <a:defRPr sz="1950"/>
            </a:lvl2pPr>
            <a:lvl3pPr marL="990570" indent="0">
              <a:buNone/>
              <a:defRPr sz="1733"/>
            </a:lvl3pPr>
            <a:lvl4pPr marL="1485854" indent="0">
              <a:buNone/>
              <a:defRPr sz="1517"/>
            </a:lvl4pPr>
            <a:lvl5pPr marL="1981139" indent="0">
              <a:buNone/>
              <a:defRPr sz="1517"/>
            </a:lvl5pPr>
            <a:lvl6pPr marL="2476424" indent="0">
              <a:buNone/>
              <a:defRPr sz="1517"/>
            </a:lvl6pPr>
            <a:lvl7pPr marL="2971709" indent="0">
              <a:buNone/>
              <a:defRPr sz="1517"/>
            </a:lvl7pPr>
            <a:lvl8pPr marL="3466993" indent="0">
              <a:buNone/>
              <a:defRPr sz="1517"/>
            </a:lvl8pPr>
            <a:lvl9pPr marL="3962278" indent="0">
              <a:buNone/>
              <a:defRPr sz="1517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C832DD-4517-4D31-B69A-00C9C4469D73}" type="slidenum">
              <a:rPr lang="pt-PT" altLang="en-US"/>
              <a:pPr>
                <a:defRPr/>
              </a:pPr>
              <a:t>‹#›</a:t>
            </a:fld>
            <a:endParaRPr lang="pt-PT" altLang="en-US"/>
          </a:p>
        </p:txBody>
      </p:sp>
    </p:spTree>
    <p:extLst>
      <p:ext uri="{BB962C8B-B14F-4D97-AF65-F5344CB8AC3E}">
        <p14:creationId xmlns:p14="http://schemas.microsoft.com/office/powerpoint/2010/main" val="787630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3033"/>
            </a:lvl1pPr>
            <a:lvl2pPr>
              <a:defRPr sz="2600"/>
            </a:lvl2pPr>
            <a:lvl3pPr>
              <a:defRPr sz="2167"/>
            </a:lvl3pPr>
            <a:lvl4pPr>
              <a:defRPr sz="1950"/>
            </a:lvl4pPr>
            <a:lvl5pPr>
              <a:defRPr sz="1950"/>
            </a:lvl5pPr>
            <a:lvl6pPr>
              <a:defRPr sz="1950"/>
            </a:lvl6pPr>
            <a:lvl7pPr>
              <a:defRPr sz="1950"/>
            </a:lvl7pPr>
            <a:lvl8pPr>
              <a:defRPr sz="1950"/>
            </a:lvl8pPr>
            <a:lvl9pPr>
              <a:defRPr sz="195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3033"/>
            </a:lvl1pPr>
            <a:lvl2pPr>
              <a:defRPr sz="2600"/>
            </a:lvl2pPr>
            <a:lvl3pPr>
              <a:defRPr sz="2167"/>
            </a:lvl3pPr>
            <a:lvl4pPr>
              <a:defRPr sz="1950"/>
            </a:lvl4pPr>
            <a:lvl5pPr>
              <a:defRPr sz="1950"/>
            </a:lvl5pPr>
            <a:lvl6pPr>
              <a:defRPr sz="1950"/>
            </a:lvl6pPr>
            <a:lvl7pPr>
              <a:defRPr sz="1950"/>
            </a:lvl7pPr>
            <a:lvl8pPr>
              <a:defRPr sz="1950"/>
            </a:lvl8pPr>
            <a:lvl9pPr>
              <a:defRPr sz="195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B3054-3930-4732-8716-F5984B744408}" type="slidenum">
              <a:rPr lang="pt-PT" altLang="en-US"/>
              <a:pPr>
                <a:defRPr/>
              </a:pPr>
              <a:t>‹#›</a:t>
            </a:fld>
            <a:endParaRPr lang="pt-PT" altLang="en-US"/>
          </a:p>
        </p:txBody>
      </p:sp>
    </p:spTree>
    <p:extLst>
      <p:ext uri="{BB962C8B-B14F-4D97-AF65-F5344CB8AC3E}">
        <p14:creationId xmlns:p14="http://schemas.microsoft.com/office/powerpoint/2010/main" val="3161484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285" indent="0">
              <a:buNone/>
              <a:defRPr sz="2167" b="1"/>
            </a:lvl2pPr>
            <a:lvl3pPr marL="990570" indent="0">
              <a:buNone/>
              <a:defRPr sz="1950" b="1"/>
            </a:lvl3pPr>
            <a:lvl4pPr marL="1485854" indent="0">
              <a:buNone/>
              <a:defRPr sz="1733" b="1"/>
            </a:lvl4pPr>
            <a:lvl5pPr marL="1981139" indent="0">
              <a:buNone/>
              <a:defRPr sz="1733" b="1"/>
            </a:lvl5pPr>
            <a:lvl6pPr marL="2476424" indent="0">
              <a:buNone/>
              <a:defRPr sz="1733" b="1"/>
            </a:lvl6pPr>
            <a:lvl7pPr marL="2971709" indent="0">
              <a:buNone/>
              <a:defRPr sz="1733" b="1"/>
            </a:lvl7pPr>
            <a:lvl8pPr marL="3466993" indent="0">
              <a:buNone/>
              <a:defRPr sz="1733" b="1"/>
            </a:lvl8pPr>
            <a:lvl9pPr marL="3962278" indent="0">
              <a:buNone/>
              <a:defRPr sz="1733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600"/>
            </a:lvl1pPr>
            <a:lvl2pPr>
              <a:defRPr sz="2167"/>
            </a:lvl2pPr>
            <a:lvl3pPr>
              <a:defRPr sz="1950"/>
            </a:lvl3pPr>
            <a:lvl4pPr>
              <a:defRPr sz="1733"/>
            </a:lvl4pPr>
            <a:lvl5pPr>
              <a:defRPr sz="1733"/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5285" indent="0">
              <a:buNone/>
              <a:defRPr sz="2167" b="1"/>
            </a:lvl2pPr>
            <a:lvl3pPr marL="990570" indent="0">
              <a:buNone/>
              <a:defRPr sz="1950" b="1"/>
            </a:lvl3pPr>
            <a:lvl4pPr marL="1485854" indent="0">
              <a:buNone/>
              <a:defRPr sz="1733" b="1"/>
            </a:lvl4pPr>
            <a:lvl5pPr marL="1981139" indent="0">
              <a:buNone/>
              <a:defRPr sz="1733" b="1"/>
            </a:lvl5pPr>
            <a:lvl6pPr marL="2476424" indent="0">
              <a:buNone/>
              <a:defRPr sz="1733" b="1"/>
            </a:lvl6pPr>
            <a:lvl7pPr marL="2971709" indent="0">
              <a:buNone/>
              <a:defRPr sz="1733" b="1"/>
            </a:lvl7pPr>
            <a:lvl8pPr marL="3466993" indent="0">
              <a:buNone/>
              <a:defRPr sz="1733" b="1"/>
            </a:lvl8pPr>
            <a:lvl9pPr marL="3962278" indent="0">
              <a:buNone/>
              <a:defRPr sz="1733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600"/>
            </a:lvl1pPr>
            <a:lvl2pPr>
              <a:defRPr sz="2167"/>
            </a:lvl2pPr>
            <a:lvl3pPr>
              <a:defRPr sz="1950"/>
            </a:lvl3pPr>
            <a:lvl4pPr>
              <a:defRPr sz="1733"/>
            </a:lvl4pPr>
            <a:lvl5pPr>
              <a:defRPr sz="1733"/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E4B99-C1B9-44BC-8E21-A2F328EFA510}" type="slidenum">
              <a:rPr lang="pt-PT" altLang="en-US"/>
              <a:pPr>
                <a:defRPr/>
              </a:pPr>
              <a:t>‹#›</a:t>
            </a:fld>
            <a:endParaRPr lang="pt-PT" altLang="en-US"/>
          </a:p>
        </p:txBody>
      </p:sp>
    </p:spTree>
    <p:extLst>
      <p:ext uri="{BB962C8B-B14F-4D97-AF65-F5344CB8AC3E}">
        <p14:creationId xmlns:p14="http://schemas.microsoft.com/office/powerpoint/2010/main" val="351418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AEA39-2D3C-4EE5-904D-9D7ECF91CEC2}" type="slidenum">
              <a:rPr lang="pt-PT" altLang="en-US"/>
              <a:pPr>
                <a:defRPr/>
              </a:pPr>
              <a:t>‹#›</a:t>
            </a:fld>
            <a:endParaRPr lang="pt-PT" altLang="en-US"/>
          </a:p>
        </p:txBody>
      </p:sp>
    </p:spTree>
    <p:extLst>
      <p:ext uri="{BB962C8B-B14F-4D97-AF65-F5344CB8AC3E}">
        <p14:creationId xmlns:p14="http://schemas.microsoft.com/office/powerpoint/2010/main" val="2228528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26C6E7-DFE4-41EC-910F-1DA263B2D20D}" type="slidenum">
              <a:rPr lang="pt-PT" altLang="en-US"/>
              <a:pPr>
                <a:defRPr/>
              </a:pPr>
              <a:t>‹#›</a:t>
            </a:fld>
            <a:endParaRPr lang="pt-PT" altLang="en-US"/>
          </a:p>
        </p:txBody>
      </p:sp>
    </p:spTree>
    <p:extLst>
      <p:ext uri="{BB962C8B-B14F-4D97-AF65-F5344CB8AC3E}">
        <p14:creationId xmlns:p14="http://schemas.microsoft.com/office/powerpoint/2010/main" val="3576234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167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467"/>
            </a:lvl1pPr>
            <a:lvl2pPr>
              <a:defRPr sz="3033"/>
            </a:lvl2pPr>
            <a:lvl3pPr>
              <a:defRPr sz="2600"/>
            </a:lvl3pPr>
            <a:lvl4pPr>
              <a:defRPr sz="2167"/>
            </a:lvl4pPr>
            <a:lvl5pPr>
              <a:defRPr sz="2167"/>
            </a:lvl5pPr>
            <a:lvl6pPr>
              <a:defRPr sz="2167"/>
            </a:lvl6pPr>
            <a:lvl7pPr>
              <a:defRPr sz="2167"/>
            </a:lvl7pPr>
            <a:lvl8pPr>
              <a:defRPr sz="2167"/>
            </a:lvl8pPr>
            <a:lvl9pPr>
              <a:defRPr sz="2167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517"/>
            </a:lvl1pPr>
            <a:lvl2pPr marL="495285" indent="0">
              <a:buNone/>
              <a:defRPr sz="1300"/>
            </a:lvl2pPr>
            <a:lvl3pPr marL="990570" indent="0">
              <a:buNone/>
              <a:defRPr sz="1083"/>
            </a:lvl3pPr>
            <a:lvl4pPr marL="1485854" indent="0">
              <a:buNone/>
              <a:defRPr sz="975"/>
            </a:lvl4pPr>
            <a:lvl5pPr marL="1981139" indent="0">
              <a:buNone/>
              <a:defRPr sz="975"/>
            </a:lvl5pPr>
            <a:lvl6pPr marL="2476424" indent="0">
              <a:buNone/>
              <a:defRPr sz="975"/>
            </a:lvl6pPr>
            <a:lvl7pPr marL="2971709" indent="0">
              <a:buNone/>
              <a:defRPr sz="975"/>
            </a:lvl7pPr>
            <a:lvl8pPr marL="3466993" indent="0">
              <a:buNone/>
              <a:defRPr sz="975"/>
            </a:lvl8pPr>
            <a:lvl9pPr marL="3962278" indent="0">
              <a:buNone/>
              <a:defRPr sz="975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DEF50-614B-4C17-A7C5-AC7A418A0291}" type="slidenum">
              <a:rPr lang="pt-PT" altLang="en-US"/>
              <a:pPr>
                <a:defRPr/>
              </a:pPr>
              <a:t>‹#›</a:t>
            </a:fld>
            <a:endParaRPr lang="pt-PT" altLang="en-US"/>
          </a:p>
        </p:txBody>
      </p:sp>
    </p:spTree>
    <p:extLst>
      <p:ext uri="{BB962C8B-B14F-4D97-AF65-F5344CB8AC3E}">
        <p14:creationId xmlns:p14="http://schemas.microsoft.com/office/powerpoint/2010/main" val="719604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167" b="1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467"/>
            </a:lvl1pPr>
            <a:lvl2pPr marL="495285" indent="0">
              <a:buNone/>
              <a:defRPr sz="3033"/>
            </a:lvl2pPr>
            <a:lvl3pPr marL="990570" indent="0">
              <a:buNone/>
              <a:defRPr sz="2600"/>
            </a:lvl3pPr>
            <a:lvl4pPr marL="1485854" indent="0">
              <a:buNone/>
              <a:defRPr sz="2167"/>
            </a:lvl4pPr>
            <a:lvl5pPr marL="1981139" indent="0">
              <a:buNone/>
              <a:defRPr sz="2167"/>
            </a:lvl5pPr>
            <a:lvl6pPr marL="2476424" indent="0">
              <a:buNone/>
              <a:defRPr sz="2167"/>
            </a:lvl6pPr>
            <a:lvl7pPr marL="2971709" indent="0">
              <a:buNone/>
              <a:defRPr sz="2167"/>
            </a:lvl7pPr>
            <a:lvl8pPr marL="3466993" indent="0">
              <a:buNone/>
              <a:defRPr sz="2167"/>
            </a:lvl8pPr>
            <a:lvl9pPr marL="3962278" indent="0">
              <a:buNone/>
              <a:defRPr sz="2167"/>
            </a:lvl9pPr>
          </a:lstStyle>
          <a:p>
            <a:pPr lvl="0"/>
            <a:endParaRPr lang="pt-PT" noProof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517"/>
            </a:lvl1pPr>
            <a:lvl2pPr marL="495285" indent="0">
              <a:buNone/>
              <a:defRPr sz="1300"/>
            </a:lvl2pPr>
            <a:lvl3pPr marL="990570" indent="0">
              <a:buNone/>
              <a:defRPr sz="1083"/>
            </a:lvl3pPr>
            <a:lvl4pPr marL="1485854" indent="0">
              <a:buNone/>
              <a:defRPr sz="975"/>
            </a:lvl4pPr>
            <a:lvl5pPr marL="1981139" indent="0">
              <a:buNone/>
              <a:defRPr sz="975"/>
            </a:lvl5pPr>
            <a:lvl6pPr marL="2476424" indent="0">
              <a:buNone/>
              <a:defRPr sz="975"/>
            </a:lvl6pPr>
            <a:lvl7pPr marL="2971709" indent="0">
              <a:buNone/>
              <a:defRPr sz="975"/>
            </a:lvl7pPr>
            <a:lvl8pPr marL="3466993" indent="0">
              <a:buNone/>
              <a:defRPr sz="975"/>
            </a:lvl8pPr>
            <a:lvl9pPr marL="3962278" indent="0">
              <a:buNone/>
              <a:defRPr sz="975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F1DE77-B04E-4CC7-ABE1-0945BFC0DE67}" type="slidenum">
              <a:rPr lang="pt-PT" altLang="en-US"/>
              <a:pPr>
                <a:defRPr/>
              </a:pPr>
              <a:t>‹#›</a:t>
            </a:fld>
            <a:endParaRPr lang="pt-PT" altLang="en-US"/>
          </a:p>
        </p:txBody>
      </p:sp>
    </p:spTree>
    <p:extLst>
      <p:ext uri="{BB962C8B-B14F-4D97-AF65-F5344CB8AC3E}">
        <p14:creationId xmlns:p14="http://schemas.microsoft.com/office/powerpoint/2010/main" val="2656173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en-US"/>
              <a:t>Clique para editar o estilo do título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en-US"/>
              <a:t>Clique para editar os estilos de texto do modelo global</a:t>
            </a:r>
          </a:p>
          <a:p>
            <a:pPr lvl="1"/>
            <a:r>
              <a:rPr lang="pt-PT" altLang="en-US"/>
              <a:t>Segundo nível</a:t>
            </a:r>
          </a:p>
          <a:p>
            <a:pPr lvl="2"/>
            <a:r>
              <a:rPr lang="pt-PT" altLang="en-US"/>
              <a:t>Terceiro nível</a:t>
            </a:r>
          </a:p>
          <a:p>
            <a:pPr lvl="3"/>
            <a:r>
              <a:rPr lang="pt-PT" altLang="en-US"/>
              <a:t>Quarto nível</a:t>
            </a:r>
          </a:p>
          <a:p>
            <a:pPr lvl="4"/>
            <a:r>
              <a:rPr lang="pt-PT" altLang="en-US"/>
              <a:t>Quinto nível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517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517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517"/>
            </a:lvl1pPr>
          </a:lstStyle>
          <a:p>
            <a:pPr>
              <a:defRPr/>
            </a:pPr>
            <a:fld id="{4DCF51E6-0049-4BA5-9611-4CEB40F6E2AC}" type="slidenum">
              <a:rPr lang="pt-PT" altLang="en-US"/>
              <a:pPr>
                <a:defRPr/>
              </a:pPr>
              <a:t>‹#›</a:t>
            </a:fld>
            <a:endParaRPr lang="pt-PT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767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767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767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767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767">
          <a:solidFill>
            <a:schemeClr val="tx2"/>
          </a:solidFill>
          <a:latin typeface="Arial" charset="0"/>
          <a:cs typeface="Arial" charset="0"/>
        </a:defRPr>
      </a:lvl5pPr>
      <a:lvl6pPr marL="495285" algn="ctr" rtl="0" fontAlgn="base">
        <a:spcBef>
          <a:spcPct val="0"/>
        </a:spcBef>
        <a:spcAft>
          <a:spcPct val="0"/>
        </a:spcAft>
        <a:defRPr sz="4767">
          <a:solidFill>
            <a:schemeClr val="tx2"/>
          </a:solidFill>
          <a:latin typeface="Arial" charset="0"/>
          <a:cs typeface="Arial" charset="0"/>
        </a:defRPr>
      </a:lvl6pPr>
      <a:lvl7pPr marL="990570" algn="ctr" rtl="0" fontAlgn="base">
        <a:spcBef>
          <a:spcPct val="0"/>
        </a:spcBef>
        <a:spcAft>
          <a:spcPct val="0"/>
        </a:spcAft>
        <a:defRPr sz="4767">
          <a:solidFill>
            <a:schemeClr val="tx2"/>
          </a:solidFill>
          <a:latin typeface="Arial" charset="0"/>
          <a:cs typeface="Arial" charset="0"/>
        </a:defRPr>
      </a:lvl7pPr>
      <a:lvl8pPr marL="1485854" algn="ctr" rtl="0" fontAlgn="base">
        <a:spcBef>
          <a:spcPct val="0"/>
        </a:spcBef>
        <a:spcAft>
          <a:spcPct val="0"/>
        </a:spcAft>
        <a:defRPr sz="4767">
          <a:solidFill>
            <a:schemeClr val="tx2"/>
          </a:solidFill>
          <a:latin typeface="Arial" charset="0"/>
          <a:cs typeface="Arial" charset="0"/>
        </a:defRPr>
      </a:lvl8pPr>
      <a:lvl9pPr marL="1981139" algn="ctr" rtl="0" fontAlgn="base">
        <a:spcBef>
          <a:spcPct val="0"/>
        </a:spcBef>
        <a:spcAft>
          <a:spcPct val="0"/>
        </a:spcAft>
        <a:defRPr sz="4767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71464" indent="-371464" algn="l" rtl="0" eaLnBrk="0" fontAlgn="base" hangingPunct="0">
        <a:spcBef>
          <a:spcPct val="20000"/>
        </a:spcBef>
        <a:spcAft>
          <a:spcPct val="0"/>
        </a:spcAft>
        <a:buChar char="•"/>
        <a:defRPr sz="3467">
          <a:solidFill>
            <a:schemeClr val="tx1"/>
          </a:solidFill>
          <a:latin typeface="+mn-lt"/>
          <a:ea typeface="+mn-ea"/>
          <a:cs typeface="+mn-cs"/>
        </a:defRPr>
      </a:lvl1pPr>
      <a:lvl2pPr marL="804838" indent="-309553" algn="l" rtl="0" eaLnBrk="0" fontAlgn="base" hangingPunct="0">
        <a:spcBef>
          <a:spcPct val="20000"/>
        </a:spcBef>
        <a:spcAft>
          <a:spcPct val="0"/>
        </a:spcAft>
        <a:buChar char="–"/>
        <a:defRPr sz="3033">
          <a:solidFill>
            <a:schemeClr val="tx1"/>
          </a:solidFill>
          <a:latin typeface="+mn-lt"/>
          <a:cs typeface="+mn-cs"/>
        </a:defRPr>
      </a:lvl2pPr>
      <a:lvl3pPr marL="1238212" indent="-247642" algn="l" rtl="0" eaLnBrk="0" fontAlgn="base" hangingPunct="0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cs typeface="+mn-cs"/>
        </a:defRPr>
      </a:lvl3pPr>
      <a:lvl4pPr marL="1733497" indent="-247642" algn="l" rtl="0" eaLnBrk="0" fontAlgn="base" hangingPunct="0">
        <a:spcBef>
          <a:spcPct val="20000"/>
        </a:spcBef>
        <a:spcAft>
          <a:spcPct val="0"/>
        </a:spcAft>
        <a:buChar char="–"/>
        <a:defRPr sz="2167">
          <a:solidFill>
            <a:schemeClr val="tx1"/>
          </a:solidFill>
          <a:latin typeface="+mn-lt"/>
          <a:cs typeface="+mn-cs"/>
        </a:defRPr>
      </a:lvl4pPr>
      <a:lvl5pPr marL="2228781" indent="-247642" algn="l" rtl="0" eaLnBrk="0" fontAlgn="base" hangingPunct="0">
        <a:spcBef>
          <a:spcPct val="20000"/>
        </a:spcBef>
        <a:spcAft>
          <a:spcPct val="0"/>
        </a:spcAft>
        <a:buChar char="»"/>
        <a:defRPr sz="2167">
          <a:solidFill>
            <a:schemeClr val="tx1"/>
          </a:solidFill>
          <a:latin typeface="+mn-lt"/>
          <a:cs typeface="+mn-cs"/>
        </a:defRPr>
      </a:lvl5pPr>
      <a:lvl6pPr marL="2724066" indent="-247642" algn="l" rtl="0" fontAlgn="base">
        <a:spcBef>
          <a:spcPct val="20000"/>
        </a:spcBef>
        <a:spcAft>
          <a:spcPct val="0"/>
        </a:spcAft>
        <a:buChar char="»"/>
        <a:defRPr sz="2167">
          <a:solidFill>
            <a:schemeClr val="tx1"/>
          </a:solidFill>
          <a:latin typeface="+mn-lt"/>
          <a:cs typeface="+mn-cs"/>
        </a:defRPr>
      </a:lvl6pPr>
      <a:lvl7pPr marL="3219351" indent="-247642" algn="l" rtl="0" fontAlgn="base">
        <a:spcBef>
          <a:spcPct val="20000"/>
        </a:spcBef>
        <a:spcAft>
          <a:spcPct val="0"/>
        </a:spcAft>
        <a:buChar char="»"/>
        <a:defRPr sz="2167">
          <a:solidFill>
            <a:schemeClr val="tx1"/>
          </a:solidFill>
          <a:latin typeface="+mn-lt"/>
          <a:cs typeface="+mn-cs"/>
        </a:defRPr>
      </a:lvl7pPr>
      <a:lvl8pPr marL="3714636" indent="-247642" algn="l" rtl="0" fontAlgn="base">
        <a:spcBef>
          <a:spcPct val="20000"/>
        </a:spcBef>
        <a:spcAft>
          <a:spcPct val="0"/>
        </a:spcAft>
        <a:buChar char="»"/>
        <a:defRPr sz="2167">
          <a:solidFill>
            <a:schemeClr val="tx1"/>
          </a:solidFill>
          <a:latin typeface="+mn-lt"/>
          <a:cs typeface="+mn-cs"/>
        </a:defRPr>
      </a:lvl8pPr>
      <a:lvl9pPr marL="4209920" indent="-247642" algn="l" rtl="0" fontAlgn="base">
        <a:spcBef>
          <a:spcPct val="20000"/>
        </a:spcBef>
        <a:spcAft>
          <a:spcPct val="0"/>
        </a:spcAft>
        <a:buChar char="»"/>
        <a:defRPr sz="2167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pt-PT"/>
      </a:defPPr>
      <a:lvl1pPr marL="0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495285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90570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485854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4pPr>
      <a:lvl5pPr marL="1981139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5pPr>
      <a:lvl6pPr marL="2476424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09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7pPr>
      <a:lvl8pPr marL="3466993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8pPr>
      <a:lvl9pPr marL="3962278" algn="l" defTabSz="990570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5.png"/><Relationship Id="rId3" Type="http://schemas.openxmlformats.org/officeDocument/2006/relationships/audio" Target="../media/media1.m4a"/><Relationship Id="rId7" Type="http://schemas.openxmlformats.org/officeDocument/2006/relationships/slide" Target="slide3.xml"/><Relationship Id="rId12" Type="http://schemas.openxmlformats.org/officeDocument/2006/relationships/image" Target="../media/image4.png"/><Relationship Id="rId2" Type="http://schemas.microsoft.com/office/2007/relationships/media" Target="../media/media1.m4a"/><Relationship Id="rId16" Type="http://schemas.openxmlformats.org/officeDocument/2006/relationships/image" Target="../media/image7.png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15" Type="http://schemas.openxmlformats.org/officeDocument/2006/relationships/slide" Target="slide2.xml"/><Relationship Id="rId10" Type="http://schemas.openxmlformats.org/officeDocument/2006/relationships/image" Target="../media/image2.png"/><Relationship Id="rId4" Type="http://schemas.openxmlformats.org/officeDocument/2006/relationships/audio" Target="file:///D:\TR&#210;%20CH&#416;I\&#226;m%20thanh%20ph&#432;&#417;ng\Nh&#7841;c%20BEAT%20Tr&#242;%20ch&#417;i%20&#226;m%20nh&#7841;c%20&#273;&#7893;i%20m&#7899;i%20v&#242;ng%20tr&#242;n%20ti&#7871;t%20t&#7845;u.mp3" TargetMode="External"/><Relationship Id="rId9" Type="http://schemas.openxmlformats.org/officeDocument/2006/relationships/slide" Target="slide5.xml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microsoft.com/office/2007/relationships/hdphoto" Target="../media/hdphoto1.wdp"/><Relationship Id="rId3" Type="http://schemas.openxmlformats.org/officeDocument/2006/relationships/audio" Target="../media/media2.m4a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10.png"/><Relationship Id="rId2" Type="http://schemas.microsoft.com/office/2007/relationships/media" Target="../media/media2.m4a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9.png"/><Relationship Id="rId5" Type="http://schemas.openxmlformats.org/officeDocument/2006/relationships/audio" Target="../media/media3.m4a"/><Relationship Id="rId15" Type="http://schemas.openxmlformats.org/officeDocument/2006/relationships/image" Target="../media/image7.png"/><Relationship Id="rId10" Type="http://schemas.openxmlformats.org/officeDocument/2006/relationships/image" Target="../media/image8.png"/><Relationship Id="rId4" Type="http://schemas.microsoft.com/office/2007/relationships/media" Target="../media/media3.m4a"/><Relationship Id="rId9" Type="http://schemas.openxmlformats.org/officeDocument/2006/relationships/slide" Target="slide2.xml"/><Relationship Id="rId1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0.png"/><Relationship Id="rId3" Type="http://schemas.openxmlformats.org/officeDocument/2006/relationships/audio" Target="../media/media4.m4a"/><Relationship Id="rId7" Type="http://schemas.openxmlformats.org/officeDocument/2006/relationships/notesSlide" Target="../notesSlides/notesSlide3.xml"/><Relationship Id="rId12" Type="http://schemas.openxmlformats.org/officeDocument/2006/relationships/slide" Target="slide4.xml"/><Relationship Id="rId2" Type="http://schemas.microsoft.com/office/2007/relationships/media" Target="../media/media4.m4a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1.jpeg"/><Relationship Id="rId5" Type="http://schemas.openxmlformats.org/officeDocument/2006/relationships/audio" Target="../media/media5.mp3"/><Relationship Id="rId1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microsoft.com/office/2007/relationships/media" Target="../media/media5.mp3"/><Relationship Id="rId9" Type="http://schemas.openxmlformats.org/officeDocument/2006/relationships/slide" Target="slide2.xml"/><Relationship Id="rId1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0.png"/><Relationship Id="rId3" Type="http://schemas.openxmlformats.org/officeDocument/2006/relationships/audio" Target="../media/media6.m4a"/><Relationship Id="rId7" Type="http://schemas.openxmlformats.org/officeDocument/2006/relationships/notesSlide" Target="../notesSlides/notesSlide4.xml"/><Relationship Id="rId12" Type="http://schemas.openxmlformats.org/officeDocument/2006/relationships/slide" Target="slide5.xml"/><Relationship Id="rId2" Type="http://schemas.microsoft.com/office/2007/relationships/media" Target="../media/media6.m4a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2.jpeg"/><Relationship Id="rId5" Type="http://schemas.openxmlformats.org/officeDocument/2006/relationships/audio" Target="../media/media7.mp3"/><Relationship Id="rId1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microsoft.com/office/2007/relationships/media" Target="../media/media7.mp3"/><Relationship Id="rId9" Type="http://schemas.openxmlformats.org/officeDocument/2006/relationships/slide" Target="slide2.xml"/><Relationship Id="rId1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0.png"/><Relationship Id="rId3" Type="http://schemas.openxmlformats.org/officeDocument/2006/relationships/audio" Target="../media/media8.m4a"/><Relationship Id="rId7" Type="http://schemas.openxmlformats.org/officeDocument/2006/relationships/notesSlide" Target="../notesSlides/notesSlide5.xml"/><Relationship Id="rId12" Type="http://schemas.openxmlformats.org/officeDocument/2006/relationships/slide" Target="slide6.xml"/><Relationship Id="rId2" Type="http://schemas.microsoft.com/office/2007/relationships/media" Target="../media/media8.m4a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3.jpeg"/><Relationship Id="rId5" Type="http://schemas.openxmlformats.org/officeDocument/2006/relationships/audio" Target="../media/media3.m4a"/><Relationship Id="rId1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microsoft.com/office/2007/relationships/media" Target="../media/media3.m4a"/><Relationship Id="rId9" Type="http://schemas.openxmlformats.org/officeDocument/2006/relationships/slide" Target="slide2.xml"/><Relationship Id="rId1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0.png"/><Relationship Id="rId3" Type="http://schemas.openxmlformats.org/officeDocument/2006/relationships/audio" Target="../media/media9.m4a"/><Relationship Id="rId7" Type="http://schemas.openxmlformats.org/officeDocument/2006/relationships/notesSlide" Target="../notesSlides/notesSlide6.xml"/><Relationship Id="rId12" Type="http://schemas.openxmlformats.org/officeDocument/2006/relationships/slide" Target="slide7.xml"/><Relationship Id="rId2" Type="http://schemas.microsoft.com/office/2007/relationships/media" Target="../media/media9.m4a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4.png"/><Relationship Id="rId5" Type="http://schemas.openxmlformats.org/officeDocument/2006/relationships/audio" Target="../media/media7.mp3"/><Relationship Id="rId1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microsoft.com/office/2007/relationships/media" Target="../media/media7.mp3"/><Relationship Id="rId9" Type="http://schemas.openxmlformats.org/officeDocument/2006/relationships/slide" Target="slide2.xml"/><Relationship Id="rId1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0.png"/><Relationship Id="rId3" Type="http://schemas.openxmlformats.org/officeDocument/2006/relationships/audio" Target="../media/media10.m4a"/><Relationship Id="rId7" Type="http://schemas.openxmlformats.org/officeDocument/2006/relationships/notesSlide" Target="../notesSlides/notesSlide7.xml"/><Relationship Id="rId12" Type="http://schemas.openxmlformats.org/officeDocument/2006/relationships/slide" Target="slide8.xml"/><Relationship Id="rId2" Type="http://schemas.microsoft.com/office/2007/relationships/media" Target="../media/media10.m4a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5.png"/><Relationship Id="rId5" Type="http://schemas.openxmlformats.org/officeDocument/2006/relationships/audio" Target="../media/media3.m4a"/><Relationship Id="rId1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microsoft.com/office/2007/relationships/media" Target="../media/media3.m4a"/><Relationship Id="rId9" Type="http://schemas.openxmlformats.org/officeDocument/2006/relationships/slide" Target="slide2.xml"/><Relationship Id="rId1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audio" Target="file:///D:\TR&#210;%20CH&#416;I\&#226;m%20thanh%20ph&#432;&#417;ng\KT%20sx.m4a" TargetMode="External"/><Relationship Id="rId7" Type="http://schemas.openxmlformats.org/officeDocument/2006/relationships/audio" Target="../media/media12.m4a"/><Relationship Id="rId2" Type="http://schemas.microsoft.com/office/2007/relationships/media" Target="file:///D:\TR&#210;%20CH&#416;I\&#226;m%20thanh%20ph&#432;&#417;ng\KT%20sx.m4a" TargetMode="External"/><Relationship Id="rId1" Type="http://schemas.openxmlformats.org/officeDocument/2006/relationships/tags" Target="../tags/tag9.xml"/><Relationship Id="rId6" Type="http://schemas.microsoft.com/office/2007/relationships/media" Target="../media/media12.m4a"/><Relationship Id="rId11" Type="http://schemas.openxmlformats.org/officeDocument/2006/relationships/image" Target="../media/image7.png"/><Relationship Id="rId5" Type="http://schemas.microsoft.com/office/2007/relationships/media" Target="../media/media11.mp3"/><Relationship Id="rId10" Type="http://schemas.openxmlformats.org/officeDocument/2006/relationships/image" Target="../media/image16.jpeg"/><Relationship Id="rId4" Type="http://schemas.openxmlformats.org/officeDocument/2006/relationships/audio" Target="NULL" TargetMode="External"/><Relationship Id="rId9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469503" y="154516"/>
            <a:ext cx="8970433" cy="67071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52400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50" dirty="0"/>
          </a:p>
        </p:txBody>
      </p:sp>
      <p:sp>
        <p:nvSpPr>
          <p:cNvPr id="3088" name="AutoShape 17"/>
          <p:cNvSpPr>
            <a:spLocks noChangeArrowheads="1"/>
          </p:cNvSpPr>
          <p:nvPr/>
        </p:nvSpPr>
        <p:spPr bwMode="auto">
          <a:xfrm>
            <a:off x="617406" y="444539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089" name="AutoShape 18"/>
          <p:cNvSpPr>
            <a:spLocks noChangeArrowheads="1"/>
          </p:cNvSpPr>
          <p:nvPr/>
        </p:nvSpPr>
        <p:spPr bwMode="auto">
          <a:xfrm>
            <a:off x="1164300" y="475667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090" name="AutoShape 19"/>
          <p:cNvSpPr>
            <a:spLocks noChangeArrowheads="1"/>
          </p:cNvSpPr>
          <p:nvPr/>
        </p:nvSpPr>
        <p:spPr bwMode="auto">
          <a:xfrm>
            <a:off x="617406" y="3821112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091" name="AutoShape 20"/>
          <p:cNvSpPr>
            <a:spLocks noChangeArrowheads="1"/>
          </p:cNvSpPr>
          <p:nvPr/>
        </p:nvSpPr>
        <p:spPr bwMode="auto">
          <a:xfrm>
            <a:off x="1164300" y="350983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092" name="AutoShape 21"/>
          <p:cNvSpPr>
            <a:spLocks noChangeArrowheads="1"/>
          </p:cNvSpPr>
          <p:nvPr/>
        </p:nvSpPr>
        <p:spPr bwMode="auto">
          <a:xfrm>
            <a:off x="1709473" y="3821112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093" name="AutoShape 23"/>
          <p:cNvSpPr>
            <a:spLocks noChangeArrowheads="1"/>
          </p:cNvSpPr>
          <p:nvPr/>
        </p:nvSpPr>
        <p:spPr bwMode="auto">
          <a:xfrm>
            <a:off x="1709473" y="444539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094" name="AutoShape 24"/>
          <p:cNvSpPr>
            <a:spLocks noChangeArrowheads="1"/>
          </p:cNvSpPr>
          <p:nvPr/>
        </p:nvSpPr>
        <p:spPr bwMode="auto">
          <a:xfrm>
            <a:off x="2254648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095" name="AutoShape 25"/>
          <p:cNvSpPr>
            <a:spLocks noChangeArrowheads="1"/>
          </p:cNvSpPr>
          <p:nvPr/>
        </p:nvSpPr>
        <p:spPr bwMode="auto">
          <a:xfrm>
            <a:off x="2801542" y="576963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096" name="AutoShape 26"/>
          <p:cNvSpPr>
            <a:spLocks noChangeArrowheads="1"/>
          </p:cNvSpPr>
          <p:nvPr/>
        </p:nvSpPr>
        <p:spPr bwMode="auto">
          <a:xfrm>
            <a:off x="2254648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097" name="AutoShape 27"/>
          <p:cNvSpPr>
            <a:spLocks noChangeArrowheads="1"/>
          </p:cNvSpPr>
          <p:nvPr/>
        </p:nvSpPr>
        <p:spPr bwMode="auto">
          <a:xfrm>
            <a:off x="2801542" y="4522787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098" name="AutoShape 28"/>
          <p:cNvSpPr>
            <a:spLocks noChangeArrowheads="1"/>
          </p:cNvSpPr>
          <p:nvPr/>
        </p:nvSpPr>
        <p:spPr bwMode="auto">
          <a:xfrm>
            <a:off x="3346715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099" name="AutoShape 29"/>
          <p:cNvSpPr>
            <a:spLocks noChangeArrowheads="1"/>
          </p:cNvSpPr>
          <p:nvPr/>
        </p:nvSpPr>
        <p:spPr bwMode="auto">
          <a:xfrm>
            <a:off x="3346715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01" name="WordArt 32"/>
          <p:cNvSpPr>
            <a:spLocks noChangeArrowheads="1" noChangeShapeType="1" noTextEdit="1"/>
          </p:cNvSpPr>
          <p:nvPr/>
        </p:nvSpPr>
        <p:spPr bwMode="auto">
          <a:xfrm>
            <a:off x="1941541" y="1580941"/>
            <a:ext cx="6319078" cy="134540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787830"/>
              </a:avLst>
            </a:prstTxWarp>
          </a:bodyPr>
          <a:lstStyle/>
          <a:p>
            <a:pPr algn="ctr"/>
            <a:r>
              <a:rPr lang="en-US" sz="3467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</a:rPr>
              <a:t>Bé</a:t>
            </a:r>
            <a:r>
              <a:rPr lang="en-US" sz="3467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</a:rPr>
              <a:t> </a:t>
            </a:r>
            <a:r>
              <a:rPr lang="en-US" sz="3467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</a:rPr>
              <a:t>ghép</a:t>
            </a:r>
            <a:r>
              <a:rPr lang="en-US" sz="3467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</a:rPr>
              <a:t> </a:t>
            </a:r>
            <a:r>
              <a:rPr lang="en-US" sz="3467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</a:rPr>
              <a:t>từ</a:t>
            </a:r>
            <a:endParaRPr lang="en-US" sz="3467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</a:endParaRPr>
          </a:p>
        </p:txBody>
      </p:sp>
      <p:sp>
        <p:nvSpPr>
          <p:cNvPr id="3104" name="AutoShape 47"/>
          <p:cNvSpPr>
            <a:spLocks noChangeArrowheads="1"/>
          </p:cNvSpPr>
          <p:nvPr/>
        </p:nvSpPr>
        <p:spPr bwMode="auto">
          <a:xfrm>
            <a:off x="973402" y="3975894"/>
            <a:ext cx="937287" cy="858177"/>
          </a:xfrm>
          <a:prstGeom prst="hexagon">
            <a:avLst>
              <a:gd name="adj" fmla="val 27305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05" name="AutoShape 48"/>
          <p:cNvSpPr>
            <a:spLocks noChangeArrowheads="1"/>
          </p:cNvSpPr>
          <p:nvPr/>
        </p:nvSpPr>
        <p:spPr bwMode="auto">
          <a:xfrm>
            <a:off x="2612365" y="4988851"/>
            <a:ext cx="937286" cy="858176"/>
          </a:xfrm>
          <a:prstGeom prst="hexagon">
            <a:avLst>
              <a:gd name="adj" fmla="val 27305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06" name="AutoShape 49"/>
          <p:cNvSpPr>
            <a:spLocks noChangeArrowheads="1"/>
          </p:cNvSpPr>
          <p:nvPr/>
        </p:nvSpPr>
        <p:spPr bwMode="auto">
          <a:xfrm>
            <a:off x="4048390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07" name="AutoShape 50"/>
          <p:cNvSpPr>
            <a:spLocks noChangeArrowheads="1"/>
          </p:cNvSpPr>
          <p:nvPr/>
        </p:nvSpPr>
        <p:spPr bwMode="auto">
          <a:xfrm>
            <a:off x="4595284" y="576963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08" name="AutoShape 51"/>
          <p:cNvSpPr>
            <a:spLocks noChangeArrowheads="1"/>
          </p:cNvSpPr>
          <p:nvPr/>
        </p:nvSpPr>
        <p:spPr bwMode="auto">
          <a:xfrm>
            <a:off x="4048390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09" name="AutoShape 52"/>
          <p:cNvSpPr>
            <a:spLocks noChangeArrowheads="1"/>
          </p:cNvSpPr>
          <p:nvPr/>
        </p:nvSpPr>
        <p:spPr bwMode="auto">
          <a:xfrm>
            <a:off x="4595284" y="4522787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10" name="AutoShape 53"/>
          <p:cNvSpPr>
            <a:spLocks noChangeArrowheads="1"/>
          </p:cNvSpPr>
          <p:nvPr/>
        </p:nvSpPr>
        <p:spPr bwMode="auto">
          <a:xfrm>
            <a:off x="5140458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11" name="AutoShape 54"/>
          <p:cNvSpPr>
            <a:spLocks noChangeArrowheads="1"/>
          </p:cNvSpPr>
          <p:nvPr/>
        </p:nvSpPr>
        <p:spPr bwMode="auto">
          <a:xfrm>
            <a:off x="5140458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12" name="AutoShape 55"/>
          <p:cNvSpPr>
            <a:spLocks noChangeArrowheads="1"/>
          </p:cNvSpPr>
          <p:nvPr/>
        </p:nvSpPr>
        <p:spPr bwMode="auto">
          <a:xfrm>
            <a:off x="4406106" y="4988851"/>
            <a:ext cx="937287" cy="858176"/>
          </a:xfrm>
          <a:prstGeom prst="hexagon">
            <a:avLst>
              <a:gd name="adj" fmla="val 27305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13" name="AutoShape 56"/>
          <p:cNvSpPr>
            <a:spLocks noChangeArrowheads="1"/>
          </p:cNvSpPr>
          <p:nvPr/>
        </p:nvSpPr>
        <p:spPr bwMode="auto">
          <a:xfrm>
            <a:off x="5842133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14" name="AutoShape 57"/>
          <p:cNvSpPr>
            <a:spLocks noChangeArrowheads="1"/>
          </p:cNvSpPr>
          <p:nvPr/>
        </p:nvSpPr>
        <p:spPr bwMode="auto">
          <a:xfrm>
            <a:off x="6389027" y="576963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15" name="AutoShape 58"/>
          <p:cNvSpPr>
            <a:spLocks noChangeArrowheads="1"/>
          </p:cNvSpPr>
          <p:nvPr/>
        </p:nvSpPr>
        <p:spPr bwMode="auto">
          <a:xfrm>
            <a:off x="5842133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16" name="AutoShape 59"/>
          <p:cNvSpPr>
            <a:spLocks noChangeArrowheads="1"/>
          </p:cNvSpPr>
          <p:nvPr/>
        </p:nvSpPr>
        <p:spPr bwMode="auto">
          <a:xfrm>
            <a:off x="6389027" y="4522787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17" name="AutoShape 60"/>
          <p:cNvSpPr>
            <a:spLocks noChangeArrowheads="1"/>
          </p:cNvSpPr>
          <p:nvPr/>
        </p:nvSpPr>
        <p:spPr bwMode="auto">
          <a:xfrm>
            <a:off x="6934200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18" name="AutoShape 61"/>
          <p:cNvSpPr>
            <a:spLocks noChangeArrowheads="1"/>
          </p:cNvSpPr>
          <p:nvPr/>
        </p:nvSpPr>
        <p:spPr bwMode="auto">
          <a:xfrm>
            <a:off x="6934200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19" name="AutoShape 62"/>
          <p:cNvSpPr>
            <a:spLocks noChangeArrowheads="1"/>
          </p:cNvSpPr>
          <p:nvPr/>
        </p:nvSpPr>
        <p:spPr bwMode="auto">
          <a:xfrm>
            <a:off x="6199850" y="4988851"/>
            <a:ext cx="937286" cy="858176"/>
          </a:xfrm>
          <a:prstGeom prst="hexagon">
            <a:avLst>
              <a:gd name="adj" fmla="val 27305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34" name="AutoShape 77"/>
          <p:cNvSpPr>
            <a:spLocks noChangeArrowheads="1"/>
          </p:cNvSpPr>
          <p:nvPr/>
        </p:nvSpPr>
        <p:spPr bwMode="auto">
          <a:xfrm>
            <a:off x="7448419" y="4443677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35" name="AutoShape 78"/>
          <p:cNvSpPr>
            <a:spLocks noChangeArrowheads="1"/>
          </p:cNvSpPr>
          <p:nvPr/>
        </p:nvSpPr>
        <p:spPr bwMode="auto">
          <a:xfrm>
            <a:off x="7995312" y="475496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36" name="AutoShape 79"/>
          <p:cNvSpPr>
            <a:spLocks noChangeArrowheads="1"/>
          </p:cNvSpPr>
          <p:nvPr/>
        </p:nvSpPr>
        <p:spPr bwMode="auto">
          <a:xfrm>
            <a:off x="7448419" y="381939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37" name="AutoShape 80"/>
          <p:cNvSpPr>
            <a:spLocks noChangeArrowheads="1"/>
          </p:cNvSpPr>
          <p:nvPr/>
        </p:nvSpPr>
        <p:spPr bwMode="auto">
          <a:xfrm>
            <a:off x="7995312" y="3508110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38" name="AutoShape 81"/>
          <p:cNvSpPr>
            <a:spLocks noChangeArrowheads="1"/>
          </p:cNvSpPr>
          <p:nvPr/>
        </p:nvSpPr>
        <p:spPr bwMode="auto">
          <a:xfrm>
            <a:off x="8540486" y="381939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39" name="AutoShape 82"/>
          <p:cNvSpPr>
            <a:spLocks noChangeArrowheads="1"/>
          </p:cNvSpPr>
          <p:nvPr/>
        </p:nvSpPr>
        <p:spPr bwMode="auto">
          <a:xfrm>
            <a:off x="8540486" y="4443677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sp>
        <p:nvSpPr>
          <p:cNvPr id="3140" name="AutoShape 83"/>
          <p:cNvSpPr>
            <a:spLocks noChangeArrowheads="1"/>
          </p:cNvSpPr>
          <p:nvPr/>
        </p:nvSpPr>
        <p:spPr bwMode="auto">
          <a:xfrm>
            <a:off x="7806135" y="3974174"/>
            <a:ext cx="937286" cy="858176"/>
          </a:xfrm>
          <a:prstGeom prst="hexagon">
            <a:avLst>
              <a:gd name="adj" fmla="val 27305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467" b="1"/>
          </a:p>
        </p:txBody>
      </p:sp>
      <p:pic>
        <p:nvPicPr>
          <p:cNvPr id="3151" name="Picture 94" descr="occupations_housewife0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8811" y="4053285"/>
            <a:ext cx="780785" cy="682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2" name="Picture 95" descr="crime_police0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351" y="4988851"/>
            <a:ext cx="643202" cy="85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3" name="Picture 96" descr="school_class0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217" y="5067963"/>
            <a:ext cx="780785" cy="85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4" name="Picture 97" descr="occupations_waitress0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349" y="5021638"/>
            <a:ext cx="758428" cy="937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5" name="Picture 98" descr="government_judge0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13" y="3975894"/>
            <a:ext cx="780785" cy="858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7733">
            <a:off x="452823" y="-99212"/>
            <a:ext cx="1660162" cy="166016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3737109" y="2900987"/>
            <a:ext cx="2307960" cy="802399"/>
            <a:chOff x="3744119" y="3708066"/>
            <a:chExt cx="1655763" cy="403124"/>
          </a:xfrm>
          <a:solidFill>
            <a:srgbClr val="00B0F0"/>
          </a:solidFill>
        </p:grpSpPr>
        <p:sp>
          <p:nvSpPr>
            <p:cNvPr id="3" name="Oval 2">
              <a:hlinkClick r:id="rId15" action="ppaction://hlinksldjump"/>
            </p:cNvPr>
            <p:cNvSpPr/>
            <p:nvPr/>
          </p:nvSpPr>
          <p:spPr>
            <a:xfrm>
              <a:off x="3744119" y="3708066"/>
              <a:ext cx="1655763" cy="40312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" name="TextBox 3">
              <a:hlinkClick r:id="rId15" action="ppaction://hlinksldjump"/>
            </p:cNvPr>
            <p:cNvSpPr txBox="1"/>
            <p:nvPr/>
          </p:nvSpPr>
          <p:spPr>
            <a:xfrm>
              <a:off x="4095748" y="3780391"/>
              <a:ext cx="1043806" cy="24740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2600" b="1" dirty="0">
                  <a:latin typeface=".VnAvant" panose="020B7200000000000000" pitchFamily="34" charset="0"/>
                </a:rPr>
                <a:t>B¾t ®Çu</a:t>
              </a:r>
              <a:endParaRPr lang="en-US" sz="2600" b="1" dirty="0">
                <a:latin typeface=".VnAvant" panose="020B7200000000000000" pitchFamily="34" charset="0"/>
              </a:endParaRPr>
            </a:p>
          </p:txBody>
        </p:sp>
      </p:grpSp>
      <p:pic>
        <p:nvPicPr>
          <p:cNvPr id="6" name="Gt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0101572" y="-337667"/>
            <a:ext cx="660400" cy="660400"/>
          </a:xfrm>
          <a:prstGeom prst="rect">
            <a:avLst/>
          </a:prstGeom>
        </p:spPr>
      </p:pic>
      <p:pic>
        <p:nvPicPr>
          <p:cNvPr id="49" name="Nhạc BEAT Trò chơi âm nhạc đổi mới vòng tròn tiết tấu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0049" y="730869"/>
            <a:ext cx="7270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28880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3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2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  <p:bldLst>
      <p:bldP spid="310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ChangeArrowheads="1"/>
          </p:cNvSpPr>
          <p:nvPr/>
        </p:nvSpPr>
        <p:spPr bwMode="auto">
          <a:xfrm>
            <a:off x="403426" y="288203"/>
            <a:ext cx="8970433" cy="67071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52400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50"/>
          </a:p>
        </p:txBody>
      </p:sp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4406107" y="5332959"/>
            <a:ext cx="4758663" cy="1176900"/>
          </a:xfrm>
          <a:prstGeom prst="flowChartTerminator">
            <a:avLst/>
          </a:prstGeom>
          <a:solidFill>
            <a:srgbClr val="93ADFF"/>
          </a:solidFill>
          <a:ln w="1016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50"/>
          </a:p>
        </p:txBody>
      </p:sp>
      <p:sp>
        <p:nvSpPr>
          <p:cNvPr id="5124" name="AutoShape 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2869" y="1480477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B</a:t>
            </a:r>
          </a:p>
        </p:txBody>
      </p:sp>
      <p:sp>
        <p:nvSpPr>
          <p:cNvPr id="5125" name="AutoShape 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9762" y="1791758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C</a:t>
            </a:r>
          </a:p>
        </p:txBody>
      </p:sp>
      <p:sp>
        <p:nvSpPr>
          <p:cNvPr id="5126" name="AutoShape 6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2869" y="856191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A</a:t>
            </a:r>
          </a:p>
        </p:txBody>
      </p:sp>
      <p:sp>
        <p:nvSpPr>
          <p:cNvPr id="5127" name="AutoShape 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9762" y="54491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F</a:t>
            </a: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3504936" y="856191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h</a:t>
            </a: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3504936" y="1480477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n</a:t>
            </a:r>
          </a:p>
        </p:txBody>
      </p:sp>
      <p:sp>
        <p:nvSpPr>
          <p:cNvPr id="5130" name="AutoShape 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73907" y="249515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H</a:t>
            </a:r>
          </a:p>
        </p:txBody>
      </p:sp>
      <p:sp>
        <p:nvSpPr>
          <p:cNvPr id="5131" name="AutoShape 1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20800" y="218215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M</a:t>
            </a:r>
          </a:p>
        </p:txBody>
      </p:sp>
      <p:sp>
        <p:nvSpPr>
          <p:cNvPr id="6156" name="AutoShape 12"/>
          <p:cNvSpPr>
            <a:spLocks noChangeArrowheads="1"/>
          </p:cNvSpPr>
          <p:nvPr/>
        </p:nvSpPr>
        <p:spPr bwMode="auto">
          <a:xfrm>
            <a:off x="1320800" y="2806435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i</a:t>
            </a:r>
          </a:p>
        </p:txBody>
      </p:sp>
      <p:sp>
        <p:nvSpPr>
          <p:cNvPr id="5133" name="AutoShape 1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73907" y="187086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G</a:t>
            </a:r>
          </a:p>
        </p:txBody>
      </p:sp>
      <p:sp>
        <p:nvSpPr>
          <p:cNvPr id="5134" name="AutoShape 1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15612" y="153805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L</a:t>
            </a:r>
          </a:p>
        </p:txBody>
      </p:sp>
      <p:sp>
        <p:nvSpPr>
          <p:cNvPr id="5135" name="AutoShape 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187086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K</a:t>
            </a:r>
          </a:p>
        </p:txBody>
      </p:sp>
      <p:sp>
        <p:nvSpPr>
          <p:cNvPr id="5136" name="AutoShape 16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249515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J</a:t>
            </a:r>
          </a:p>
        </p:txBody>
      </p:sp>
      <p:sp>
        <p:nvSpPr>
          <p:cNvPr id="5137" name="AutoShape 1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73907" y="444539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O</a:t>
            </a:r>
          </a:p>
        </p:txBody>
      </p:sp>
      <p:sp>
        <p:nvSpPr>
          <p:cNvPr id="5138" name="AutoShape 1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20800" y="475667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P</a:t>
            </a:r>
          </a:p>
        </p:txBody>
      </p:sp>
      <p:sp>
        <p:nvSpPr>
          <p:cNvPr id="6163" name="AutoShape 19"/>
          <p:cNvSpPr>
            <a:spLocks noChangeArrowheads="1"/>
          </p:cNvSpPr>
          <p:nvPr/>
        </p:nvSpPr>
        <p:spPr bwMode="auto">
          <a:xfrm>
            <a:off x="773907" y="3821112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6164" name="AutoShape 20"/>
          <p:cNvSpPr>
            <a:spLocks noChangeArrowheads="1"/>
          </p:cNvSpPr>
          <p:nvPr/>
        </p:nvSpPr>
        <p:spPr bwMode="auto">
          <a:xfrm>
            <a:off x="1320800" y="350983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p</a:t>
            </a:r>
          </a:p>
        </p:txBody>
      </p:sp>
      <p:sp>
        <p:nvSpPr>
          <p:cNvPr id="5141" name="AutoShap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3821112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R</a:t>
            </a:r>
          </a:p>
        </p:txBody>
      </p:sp>
      <p:sp>
        <p:nvSpPr>
          <p:cNvPr id="6166" name="AutoShape 22"/>
          <p:cNvSpPr>
            <a:spLocks noChangeArrowheads="1"/>
          </p:cNvSpPr>
          <p:nvPr/>
        </p:nvSpPr>
        <p:spPr bwMode="auto">
          <a:xfrm>
            <a:off x="1319081" y="4132396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~</a:t>
            </a:r>
          </a:p>
        </p:txBody>
      </p:sp>
      <p:sp>
        <p:nvSpPr>
          <p:cNvPr id="5143" name="AutoShape 2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444539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Q</a:t>
            </a:r>
          </a:p>
        </p:txBody>
      </p:sp>
      <p:sp>
        <p:nvSpPr>
          <p:cNvPr id="5144" name="AutoShape 2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1148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V</a:t>
            </a:r>
          </a:p>
        </p:txBody>
      </p:sp>
      <p:sp>
        <p:nvSpPr>
          <p:cNvPr id="5145" name="AutoShape 2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8042" y="576963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W</a:t>
            </a:r>
          </a:p>
        </p:txBody>
      </p:sp>
      <p:sp>
        <p:nvSpPr>
          <p:cNvPr id="5146" name="AutoShape 26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1148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U</a:t>
            </a:r>
          </a:p>
        </p:txBody>
      </p:sp>
      <p:sp>
        <p:nvSpPr>
          <p:cNvPr id="5147" name="AutoShape 2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8042" y="4522787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Z</a:t>
            </a:r>
          </a:p>
        </p:txBody>
      </p:sp>
      <p:sp>
        <p:nvSpPr>
          <p:cNvPr id="5148" name="AutoShape 2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3217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Y</a:t>
            </a:r>
          </a:p>
        </p:txBody>
      </p:sp>
      <p:sp>
        <p:nvSpPr>
          <p:cNvPr id="5149" name="AutoShape 2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3217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X</a:t>
            </a:r>
          </a:p>
        </p:txBody>
      </p:sp>
      <p:sp>
        <p:nvSpPr>
          <p:cNvPr id="5152" name="Line 32"/>
          <p:cNvSpPr>
            <a:spLocks noChangeShapeType="1"/>
          </p:cNvSpPr>
          <p:nvPr/>
        </p:nvSpPr>
        <p:spPr bwMode="auto">
          <a:xfrm>
            <a:off x="7137996" y="6293079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3" name="Line 35"/>
          <p:cNvSpPr>
            <a:spLocks noChangeShapeType="1"/>
          </p:cNvSpPr>
          <p:nvPr/>
        </p:nvSpPr>
        <p:spPr bwMode="auto">
          <a:xfrm>
            <a:off x="4953001" y="6303945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4" name="Line 36"/>
          <p:cNvSpPr>
            <a:spLocks noChangeShapeType="1"/>
          </p:cNvSpPr>
          <p:nvPr/>
        </p:nvSpPr>
        <p:spPr bwMode="auto">
          <a:xfrm>
            <a:off x="5396761" y="6303945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82" name="WordArt 38"/>
          <p:cNvSpPr>
            <a:spLocks noChangeArrowheads="1" noChangeShapeType="1" noTextEdit="1"/>
          </p:cNvSpPr>
          <p:nvPr/>
        </p:nvSpPr>
        <p:spPr bwMode="auto">
          <a:xfrm>
            <a:off x="5021903" y="5859035"/>
            <a:ext cx="233892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n</a:t>
            </a:r>
          </a:p>
        </p:txBody>
      </p:sp>
      <p:sp>
        <p:nvSpPr>
          <p:cNvPr id="6183" name="WordArt 39"/>
          <p:cNvSpPr>
            <a:spLocks noChangeArrowheads="1" noChangeShapeType="1" noTextEdit="1"/>
          </p:cNvSpPr>
          <p:nvPr/>
        </p:nvSpPr>
        <p:spPr bwMode="auto">
          <a:xfrm>
            <a:off x="5437074" y="5834906"/>
            <a:ext cx="233892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h</a:t>
            </a:r>
          </a:p>
        </p:txBody>
      </p:sp>
      <p:sp>
        <p:nvSpPr>
          <p:cNvPr id="6185" name="WordArt 41"/>
          <p:cNvSpPr>
            <a:spLocks noChangeArrowheads="1" noChangeShapeType="1" noTextEdit="1"/>
          </p:cNvSpPr>
          <p:nvPr/>
        </p:nvSpPr>
        <p:spPr bwMode="auto">
          <a:xfrm>
            <a:off x="7239202" y="5834906"/>
            <a:ext cx="79110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</a:rPr>
              <a:t>I</a:t>
            </a:r>
          </a:p>
        </p:txBody>
      </p:sp>
      <p:sp>
        <p:nvSpPr>
          <p:cNvPr id="5162" name="Line 48"/>
          <p:cNvSpPr>
            <a:spLocks noChangeShapeType="1"/>
          </p:cNvSpPr>
          <p:nvPr/>
        </p:nvSpPr>
        <p:spPr bwMode="auto">
          <a:xfrm>
            <a:off x="5877483" y="6303945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4" name="WordArt 50"/>
          <p:cNvSpPr>
            <a:spLocks noChangeArrowheads="1" noChangeShapeType="1" noTextEdit="1"/>
          </p:cNvSpPr>
          <p:nvPr/>
        </p:nvSpPr>
        <p:spPr bwMode="auto">
          <a:xfrm>
            <a:off x="5887317" y="5846244"/>
            <a:ext cx="235612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5164" name="Line 52"/>
          <p:cNvSpPr>
            <a:spLocks noChangeShapeType="1"/>
          </p:cNvSpPr>
          <p:nvPr/>
        </p:nvSpPr>
        <p:spPr bwMode="auto">
          <a:xfrm>
            <a:off x="6689130" y="6293079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97" name="WordArt 53"/>
          <p:cNvSpPr>
            <a:spLocks noChangeArrowheads="1" noChangeShapeType="1" noTextEdit="1"/>
          </p:cNvSpPr>
          <p:nvPr/>
        </p:nvSpPr>
        <p:spPr bwMode="auto">
          <a:xfrm>
            <a:off x="7156209" y="5458910"/>
            <a:ext cx="235612" cy="22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~</a:t>
            </a:r>
          </a:p>
        </p:txBody>
      </p:sp>
      <p:sp>
        <p:nvSpPr>
          <p:cNvPr id="5166" name="Line 54"/>
          <p:cNvSpPr>
            <a:spLocks noChangeShapeType="1"/>
          </p:cNvSpPr>
          <p:nvPr/>
        </p:nvSpPr>
        <p:spPr bwMode="auto">
          <a:xfrm>
            <a:off x="7078819" y="5730941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168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682" y="1140020"/>
            <a:ext cx="3213690" cy="335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Rectangle 48"/>
          <p:cNvSpPr/>
          <p:nvPr/>
        </p:nvSpPr>
        <p:spPr>
          <a:xfrm>
            <a:off x="4560069" y="402552"/>
            <a:ext cx="4116190" cy="633571"/>
          </a:xfrm>
          <a:prstGeom prst="rect">
            <a:avLst/>
          </a:prstGeom>
          <a:noFill/>
        </p:spPr>
        <p:txBody>
          <a:bodyPr wrap="none" lIns="99060" tIns="49530" rIns="99060" bIns="49530">
            <a:spAutoFit/>
          </a:bodyPr>
          <a:lstStyle/>
          <a:p>
            <a:pPr algn="ctr"/>
            <a:r>
              <a:rPr lang="en-US" sz="3467" b="1" dirty="0">
                <a:ln w="6600">
                  <a:noFill/>
                  <a:prstDash val="solid"/>
                </a:ln>
                <a:solidFill>
                  <a:srgbClr val="CC00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ĐÂY LÀ NGHỀ GÌ?</a:t>
            </a:r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3113" flipH="1">
            <a:off x="8188320" y="4033732"/>
            <a:ext cx="978108" cy="97810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EB16D2F-CD85-428E-8881-F46E463F451F}"/>
              </a:ext>
            </a:extLst>
          </p:cNvPr>
          <p:cNvSpPr/>
          <p:nvPr/>
        </p:nvSpPr>
        <p:spPr>
          <a:xfrm>
            <a:off x="5502127" y="4576708"/>
            <a:ext cx="2537059" cy="617046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333" b="1" dirty="0" err="1">
                <a:latin typeface=".VnAvant" panose="020B7200000000000000" pitchFamily="34" charset="0"/>
              </a:rPr>
              <a:t>nha</a:t>
            </a:r>
            <a:r>
              <a:rPr lang="en-US" sz="4333" b="1" dirty="0">
                <a:latin typeface=".VnAvant" panose="020B7200000000000000" pitchFamily="34" charset="0"/>
              </a:rPr>
              <a:t> </a:t>
            </a:r>
            <a:r>
              <a:rPr lang="en-US" sz="4333" b="1" dirty="0" err="1">
                <a:latin typeface=".VnAvant" panose="020B7200000000000000" pitchFamily="34" charset="0"/>
              </a:rPr>
              <a:t>sÜ</a:t>
            </a:r>
            <a:endParaRPr lang="en-US" sz="4333" b="1" dirty="0">
              <a:latin typeface=".VnAvant" panose="020B7200000000000000" pitchFamily="34" charset="0"/>
            </a:endParaRPr>
          </a:p>
        </p:txBody>
      </p:sp>
      <p:sp>
        <p:nvSpPr>
          <p:cNvPr id="53" name="AutoShape 22">
            <a:extLst>
              <a:ext uri="{FF2B5EF4-FFF2-40B4-BE49-F238E27FC236}">
                <a16:creationId xmlns:a16="http://schemas.microsoft.com/office/drawing/2014/main" id="{66839B9F-47F3-44BA-A9CE-6A9AD1F52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4341" y="516151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s</a:t>
            </a:r>
          </a:p>
        </p:txBody>
      </p:sp>
      <p:sp>
        <p:nvSpPr>
          <p:cNvPr id="54" name="WordArt 55">
            <a:extLst>
              <a:ext uri="{FF2B5EF4-FFF2-40B4-BE49-F238E27FC236}">
                <a16:creationId xmlns:a16="http://schemas.microsoft.com/office/drawing/2014/main" id="{41BE7D96-6347-4FEE-8400-EB26852D88F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744427" y="5846244"/>
            <a:ext cx="259755" cy="3751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s</a:t>
            </a: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548" b="93970" l="1186" r="100000">
                        <a14:foregroundMark x1="83399" y1="49246" x2="86957" y2="728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68" y="2459584"/>
            <a:ext cx="1944432" cy="1529414"/>
          </a:xfrm>
          <a:prstGeom prst="rect">
            <a:avLst/>
          </a:prstGeom>
        </p:spPr>
      </p:pic>
      <p:sp>
        <p:nvSpPr>
          <p:cNvPr id="55" name="Left Arrow 54">
            <a:hlinkClick r:id="rId14" action="ppaction://hlinksldjump"/>
          </p:cNvPr>
          <p:cNvSpPr/>
          <p:nvPr/>
        </p:nvSpPr>
        <p:spPr>
          <a:xfrm flipH="1">
            <a:off x="8677374" y="6365597"/>
            <a:ext cx="1171542" cy="76132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467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Gt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020286" y="-240298"/>
            <a:ext cx="660400" cy="660400"/>
          </a:xfrm>
          <a:prstGeom prst="rect">
            <a:avLst/>
          </a:prstGeom>
        </p:spPr>
      </p:pic>
      <p:pic>
        <p:nvPicPr>
          <p:cNvPr id="4" name="Đúng (1)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009841" y="691444"/>
            <a:ext cx="660400" cy="660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1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1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35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6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549594" y="75406"/>
            <a:ext cx="8970433" cy="67071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52400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50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4328716" y="4595688"/>
            <a:ext cx="4758663" cy="1328730"/>
          </a:xfrm>
          <a:prstGeom prst="flowChartTerminator">
            <a:avLst/>
          </a:prstGeom>
          <a:solidFill>
            <a:srgbClr val="93ADFF"/>
          </a:solidFill>
          <a:ln w="1016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50"/>
          </a:p>
        </p:txBody>
      </p:sp>
      <p:sp>
        <p:nvSpPr>
          <p:cNvPr id="7172" name="AutoShape 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2869" y="1480477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B</a:t>
            </a:r>
          </a:p>
        </p:txBody>
      </p:sp>
      <p:sp>
        <p:nvSpPr>
          <p:cNvPr id="7173" name="AutoShape 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9762" y="1791758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n</a:t>
            </a:r>
          </a:p>
        </p:txBody>
      </p:sp>
      <p:sp>
        <p:nvSpPr>
          <p:cNvPr id="7174" name="AutoShape 6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2869" y="856191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A</a:t>
            </a: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2959762" y="54491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F</a:t>
            </a: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3504936" y="856191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i</a:t>
            </a:r>
          </a:p>
        </p:txBody>
      </p:sp>
      <p:sp>
        <p:nvSpPr>
          <p:cNvPr id="7177" name="AutoShape 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4936" y="1480477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D</a:t>
            </a:r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773907" y="249515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c</a:t>
            </a:r>
          </a:p>
        </p:txBody>
      </p:sp>
      <p:sp>
        <p:nvSpPr>
          <p:cNvPr id="7179" name="AutoShape 1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20800" y="218215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g</a:t>
            </a:r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1320800" y="2806435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I</a:t>
            </a:r>
          </a:p>
        </p:txBody>
      </p:sp>
      <p:sp>
        <p:nvSpPr>
          <p:cNvPr id="7181" name="AutoShape 1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73907" y="187086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G</a:t>
            </a:r>
          </a:p>
        </p:txBody>
      </p:sp>
      <p:sp>
        <p:nvSpPr>
          <p:cNvPr id="7182" name="AutoShape 1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20800" y="155958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L</a:t>
            </a:r>
          </a:p>
        </p:txBody>
      </p:sp>
      <p:sp>
        <p:nvSpPr>
          <p:cNvPr id="7183" name="AutoShape 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187086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K</a:t>
            </a:r>
          </a:p>
        </p:txBody>
      </p:sp>
      <p:sp>
        <p:nvSpPr>
          <p:cNvPr id="7184" name="AutoShape 16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249515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J</a:t>
            </a:r>
          </a:p>
        </p:txBody>
      </p:sp>
      <p:sp>
        <p:nvSpPr>
          <p:cNvPr id="8209" name="AutoShape 17"/>
          <p:cNvSpPr>
            <a:spLocks noChangeArrowheads="1"/>
          </p:cNvSpPr>
          <p:nvPr/>
        </p:nvSpPr>
        <p:spPr bwMode="auto">
          <a:xfrm>
            <a:off x="773907" y="444539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7186" name="AutoShape 1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20800" y="475667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P</a:t>
            </a:r>
          </a:p>
        </p:txBody>
      </p:sp>
      <p:sp>
        <p:nvSpPr>
          <p:cNvPr id="7187" name="AutoShape 1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73907" y="3821112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N</a:t>
            </a:r>
          </a:p>
        </p:txBody>
      </p:sp>
      <p:sp>
        <p:nvSpPr>
          <p:cNvPr id="8212" name="AutoShape 20"/>
          <p:cNvSpPr>
            <a:spLocks noChangeArrowheads="1"/>
          </p:cNvSpPr>
          <p:nvPr/>
        </p:nvSpPr>
        <p:spPr bwMode="auto">
          <a:xfrm>
            <a:off x="1320800" y="350983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S</a:t>
            </a:r>
          </a:p>
        </p:txBody>
      </p:sp>
      <p:sp>
        <p:nvSpPr>
          <p:cNvPr id="7189" name="AutoShap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3821112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R</a:t>
            </a:r>
          </a:p>
        </p:txBody>
      </p:sp>
      <p:sp>
        <p:nvSpPr>
          <p:cNvPr id="7190" name="AutoShape 2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19081" y="4132396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T</a:t>
            </a:r>
          </a:p>
        </p:txBody>
      </p:sp>
      <p:sp>
        <p:nvSpPr>
          <p:cNvPr id="7191" name="AutoShape 2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444539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Q</a:t>
            </a:r>
          </a:p>
        </p:txBody>
      </p:sp>
      <p:sp>
        <p:nvSpPr>
          <p:cNvPr id="7192" name="AutoShape 2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1148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V</a:t>
            </a:r>
          </a:p>
        </p:txBody>
      </p:sp>
      <p:sp>
        <p:nvSpPr>
          <p:cNvPr id="8217" name="AutoShape 25"/>
          <p:cNvSpPr>
            <a:spLocks noChangeArrowheads="1"/>
          </p:cNvSpPr>
          <p:nvPr/>
        </p:nvSpPr>
        <p:spPr bwMode="auto">
          <a:xfrm>
            <a:off x="2958042" y="576963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~</a:t>
            </a:r>
          </a:p>
        </p:txBody>
      </p:sp>
      <p:sp>
        <p:nvSpPr>
          <p:cNvPr id="8218" name="AutoShape 26"/>
          <p:cNvSpPr>
            <a:spLocks noChangeArrowheads="1"/>
          </p:cNvSpPr>
          <p:nvPr/>
        </p:nvSpPr>
        <p:spPr bwMode="auto">
          <a:xfrm>
            <a:off x="2411148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U</a:t>
            </a:r>
          </a:p>
        </p:txBody>
      </p:sp>
      <p:sp>
        <p:nvSpPr>
          <p:cNvPr id="7195" name="AutoShape 2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8042" y="4522787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Z</a:t>
            </a:r>
          </a:p>
        </p:txBody>
      </p:sp>
      <p:sp>
        <p:nvSpPr>
          <p:cNvPr id="7196" name="AutoShape 2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3217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Y</a:t>
            </a:r>
          </a:p>
        </p:txBody>
      </p:sp>
      <p:sp>
        <p:nvSpPr>
          <p:cNvPr id="7197" name="AutoShape 2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3217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X</a:t>
            </a:r>
          </a:p>
        </p:txBody>
      </p:sp>
      <p:sp>
        <p:nvSpPr>
          <p:cNvPr id="7200" name="Line 32"/>
          <p:cNvSpPr>
            <a:spLocks noChangeShapeType="1"/>
          </p:cNvSpPr>
          <p:nvPr/>
        </p:nvSpPr>
        <p:spPr bwMode="auto">
          <a:xfrm>
            <a:off x="7333192" y="5679661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1" name="Line 33"/>
          <p:cNvSpPr>
            <a:spLocks noChangeShapeType="1"/>
          </p:cNvSpPr>
          <p:nvPr/>
        </p:nvSpPr>
        <p:spPr bwMode="auto">
          <a:xfrm>
            <a:off x="5361572" y="5701452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2" name="Line 34"/>
          <p:cNvSpPr>
            <a:spLocks noChangeShapeType="1"/>
          </p:cNvSpPr>
          <p:nvPr/>
        </p:nvSpPr>
        <p:spPr bwMode="auto">
          <a:xfrm>
            <a:off x="5860077" y="5690527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3" name="Line 35"/>
          <p:cNvSpPr>
            <a:spLocks noChangeShapeType="1"/>
          </p:cNvSpPr>
          <p:nvPr/>
        </p:nvSpPr>
        <p:spPr bwMode="auto">
          <a:xfrm>
            <a:off x="7285548" y="5172227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8" name="WordArt 36"/>
          <p:cNvSpPr>
            <a:spLocks noChangeArrowheads="1" noChangeShapeType="1" noTextEdit="1"/>
          </p:cNvSpPr>
          <p:nvPr/>
        </p:nvSpPr>
        <p:spPr bwMode="auto">
          <a:xfrm>
            <a:off x="5456295" y="5260054"/>
            <a:ext cx="311283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c</a:t>
            </a:r>
          </a:p>
        </p:txBody>
      </p:sp>
      <p:sp>
        <p:nvSpPr>
          <p:cNvPr id="8229" name="WordArt 37"/>
          <p:cNvSpPr>
            <a:spLocks noChangeArrowheads="1" noChangeShapeType="1" noTextEdit="1"/>
          </p:cNvSpPr>
          <p:nvPr/>
        </p:nvSpPr>
        <p:spPr bwMode="auto">
          <a:xfrm>
            <a:off x="5860077" y="5238922"/>
            <a:ext cx="313002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8230" name="WordArt 38"/>
          <p:cNvSpPr>
            <a:spLocks noChangeArrowheads="1" noChangeShapeType="1" noTextEdit="1"/>
          </p:cNvSpPr>
          <p:nvPr/>
        </p:nvSpPr>
        <p:spPr bwMode="auto">
          <a:xfrm>
            <a:off x="7316977" y="4938872"/>
            <a:ext cx="251145" cy="10339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</a:rPr>
              <a:t>~</a:t>
            </a:r>
          </a:p>
        </p:txBody>
      </p:sp>
      <p:sp>
        <p:nvSpPr>
          <p:cNvPr id="8231" name="WordArt 39"/>
          <p:cNvSpPr>
            <a:spLocks noChangeArrowheads="1" noChangeShapeType="1" noTextEdit="1"/>
          </p:cNvSpPr>
          <p:nvPr/>
        </p:nvSpPr>
        <p:spPr bwMode="auto">
          <a:xfrm>
            <a:off x="7425618" y="5239760"/>
            <a:ext cx="194337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 err="1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i</a:t>
            </a:r>
            <a:endParaRPr lang="en-US" sz="3900" b="1" kern="10" dirty="0">
              <a:ln w="9525">
                <a:noFill/>
                <a:round/>
                <a:headEnd/>
                <a:tailEnd/>
              </a:ln>
              <a:solidFill>
                <a:srgbClr val="FF3300"/>
              </a:solidFill>
              <a:latin typeface=".VnAvant" panose="020B7200000000000000" pitchFamily="34" charset="0"/>
            </a:endParaRPr>
          </a:p>
        </p:txBody>
      </p:sp>
      <p:sp>
        <p:nvSpPr>
          <p:cNvPr id="7212" name="Line 44"/>
          <p:cNvSpPr>
            <a:spLocks noChangeShapeType="1"/>
          </p:cNvSpPr>
          <p:nvPr/>
        </p:nvSpPr>
        <p:spPr bwMode="auto">
          <a:xfrm>
            <a:off x="6895156" y="5690527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7" name="WordArt 45"/>
          <p:cNvSpPr>
            <a:spLocks noChangeArrowheads="1" noChangeShapeType="1" noTextEdit="1"/>
          </p:cNvSpPr>
          <p:nvPr/>
        </p:nvSpPr>
        <p:spPr bwMode="auto">
          <a:xfrm>
            <a:off x="6895156" y="5239760"/>
            <a:ext cx="314722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</a:rPr>
              <a:t>S</a:t>
            </a:r>
          </a:p>
        </p:txBody>
      </p:sp>
      <p:sp>
        <p:nvSpPr>
          <p:cNvPr id="8243" name="WordArt 51"/>
          <p:cNvSpPr>
            <a:spLocks noChangeArrowheads="1" noChangeShapeType="1" noTextEdit="1"/>
          </p:cNvSpPr>
          <p:nvPr/>
        </p:nvSpPr>
        <p:spPr bwMode="auto">
          <a:xfrm>
            <a:off x="7684030" y="5222744"/>
            <a:ext cx="79110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900" b="1" kern="10" dirty="0">
              <a:ln w="9525">
                <a:noFill/>
                <a:round/>
                <a:headEnd/>
                <a:tailEnd/>
              </a:ln>
              <a:solidFill>
                <a:srgbClr val="FF3300"/>
              </a:solidFill>
            </a:endParaRPr>
          </a:p>
        </p:txBody>
      </p:sp>
      <p:sp>
        <p:nvSpPr>
          <p:cNvPr id="8245" name="WordArt 53"/>
          <p:cNvSpPr>
            <a:spLocks noChangeArrowheads="1" noChangeShapeType="1" noTextEdit="1"/>
          </p:cNvSpPr>
          <p:nvPr/>
        </p:nvSpPr>
        <p:spPr bwMode="auto">
          <a:xfrm>
            <a:off x="8072703" y="5222744"/>
            <a:ext cx="237331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900" b="1" kern="10" dirty="0">
              <a:ln w="9525">
                <a:noFill/>
                <a:round/>
                <a:headEnd/>
                <a:tailEnd/>
              </a:ln>
              <a:solidFill>
                <a:srgbClr val="FF3300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4649953" y="174443"/>
            <a:ext cx="4116190" cy="633571"/>
          </a:xfrm>
          <a:prstGeom prst="rect">
            <a:avLst/>
          </a:prstGeom>
          <a:noFill/>
        </p:spPr>
        <p:txBody>
          <a:bodyPr wrap="none" lIns="99060" tIns="49530" rIns="99060" bIns="49530">
            <a:spAutoFit/>
          </a:bodyPr>
          <a:lstStyle/>
          <a:p>
            <a:pPr algn="ctr"/>
            <a:r>
              <a:rPr lang="en-US" sz="3467" b="1" dirty="0">
                <a:ln w="6600">
                  <a:noFill/>
                  <a:prstDash val="solid"/>
                </a:ln>
                <a:solidFill>
                  <a:srgbClr val="CC00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ĐÂY LÀ NGHỀ GÌ?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3113" flipH="1">
            <a:off x="8188320" y="4033732"/>
            <a:ext cx="978108" cy="97810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BA5569-DE02-4B66-8269-8AA7D327990F}"/>
              </a:ext>
            </a:extLst>
          </p:cNvPr>
          <p:cNvSpPr/>
          <p:nvPr/>
        </p:nvSpPr>
        <p:spPr>
          <a:xfrm>
            <a:off x="5273294" y="3835245"/>
            <a:ext cx="2724046" cy="695465"/>
          </a:xfrm>
          <a:prstGeom prst="rect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333" b="1" dirty="0">
                <a:latin typeface=".VnAvant" panose="020B7200000000000000" pitchFamily="34" charset="0"/>
              </a:rPr>
              <a:t>ca </a:t>
            </a:r>
            <a:r>
              <a:rPr lang="en-US" sz="4333" b="1" dirty="0" err="1">
                <a:latin typeface=".VnAvant" panose="020B7200000000000000" pitchFamily="34" charset="0"/>
              </a:rPr>
              <a:t>sÜ</a:t>
            </a:r>
            <a:endParaRPr lang="en-US" sz="4333" b="1" dirty="0">
              <a:latin typeface=".VnAvant" panose="020B7200000000000000" pitchFamily="34" charset="0"/>
            </a:endParaRPr>
          </a:p>
        </p:txBody>
      </p:sp>
      <p:pic>
        <p:nvPicPr>
          <p:cNvPr id="57" name="Picture 56" descr="Ca Sĩ Hình ảnh PNG | Vector Và Các Tập Tin PSD | Tải Về Miễn Phí Trên  Pngtree">
            <a:extLst>
              <a:ext uri="{FF2B5EF4-FFF2-40B4-BE49-F238E27FC236}">
                <a16:creationId xmlns:a16="http://schemas.microsoft.com/office/drawing/2014/main" id="{39A0813D-A453-4CF6-8A0A-59B9AC0D6BB9}"/>
              </a:ext>
            </a:extLst>
          </p:cNvPr>
          <p:cNvPicPr/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1" t="6889" r="19555" b="5334"/>
          <a:stretch/>
        </p:blipFill>
        <p:spPr bwMode="auto">
          <a:xfrm>
            <a:off x="5350995" y="807949"/>
            <a:ext cx="2568647" cy="29604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0" name="Left Arrow 49">
            <a:hlinkClick r:id="rId12" action="ppaction://hlinksldjump"/>
          </p:cNvPr>
          <p:cNvSpPr/>
          <p:nvPr/>
        </p:nvSpPr>
        <p:spPr>
          <a:xfrm flipH="1">
            <a:off x="8677374" y="6365597"/>
            <a:ext cx="1171542" cy="76132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467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1" name="Picture 50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548" b="93970" l="1186" r="100000">
                        <a14:foregroundMark x1="83399" y1="49246" x2="86957" y2="728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68" y="2459584"/>
            <a:ext cx="1944432" cy="1529414"/>
          </a:xfrm>
          <a:prstGeom prst="rect">
            <a:avLst/>
          </a:prstGeom>
        </p:spPr>
      </p:pic>
      <p:pic>
        <p:nvPicPr>
          <p:cNvPr id="3" name="Gt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101572" y="-129199"/>
            <a:ext cx="660400" cy="660400"/>
          </a:xfrm>
          <a:prstGeom prst="rect">
            <a:avLst/>
          </a:prstGeom>
        </p:spPr>
      </p:pic>
      <p:pic>
        <p:nvPicPr>
          <p:cNvPr id="4" name="Đúng 1 (online-audio-converter.com)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222183" y="820077"/>
            <a:ext cx="660400" cy="660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82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31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1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8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8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 nodeType="clickPar">
                      <p:stCondLst>
                        <p:cond delay="0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12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8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 nodeType="clickPar">
                      <p:stCondLst>
                        <p:cond delay="0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0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545175" y="75406"/>
            <a:ext cx="8970433" cy="67071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52400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50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4096545" y="4648681"/>
            <a:ext cx="4758663" cy="1328730"/>
          </a:xfrm>
          <a:prstGeom prst="flowChartTerminator">
            <a:avLst/>
          </a:prstGeom>
          <a:solidFill>
            <a:srgbClr val="93ADFF"/>
          </a:solidFill>
          <a:ln w="1016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50"/>
          </a:p>
        </p:txBody>
      </p:sp>
      <p:sp>
        <p:nvSpPr>
          <p:cNvPr id="7172" name="AutoShape 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2869" y="1480477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o</a:t>
            </a:r>
          </a:p>
        </p:txBody>
      </p:sp>
      <p:sp>
        <p:nvSpPr>
          <p:cNvPr id="7173" name="AutoShape 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9762" y="1791758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C</a:t>
            </a:r>
          </a:p>
        </p:txBody>
      </p:sp>
      <p:sp>
        <p:nvSpPr>
          <p:cNvPr id="7174" name="AutoShape 6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2869" y="856191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A</a:t>
            </a:r>
          </a:p>
        </p:txBody>
      </p:sp>
      <p:sp>
        <p:nvSpPr>
          <p:cNvPr id="8199" name="AutoShape 7"/>
          <p:cNvSpPr>
            <a:spLocks noChangeArrowheads="1"/>
          </p:cNvSpPr>
          <p:nvPr/>
        </p:nvSpPr>
        <p:spPr bwMode="auto">
          <a:xfrm>
            <a:off x="2959762" y="54491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/</a:t>
            </a:r>
            <a:endParaRPr lang="pt-PT" altLang="en-US" sz="3467" b="1" dirty="0"/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3504936" y="856191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b</a:t>
            </a:r>
          </a:p>
        </p:txBody>
      </p:sp>
      <p:sp>
        <p:nvSpPr>
          <p:cNvPr id="7177" name="AutoShape 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4936" y="1480477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D</a:t>
            </a:r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773907" y="249515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®</a:t>
            </a:r>
          </a:p>
        </p:txBody>
      </p:sp>
      <p:sp>
        <p:nvSpPr>
          <p:cNvPr id="7179" name="AutoShape 1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20800" y="218215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M</a:t>
            </a:r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auto">
          <a:xfrm>
            <a:off x="1320800" y="2806435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p</a:t>
            </a:r>
          </a:p>
        </p:txBody>
      </p:sp>
      <p:sp>
        <p:nvSpPr>
          <p:cNvPr id="7181" name="AutoShape 1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73907" y="187086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G</a:t>
            </a:r>
          </a:p>
        </p:txBody>
      </p:sp>
      <p:sp>
        <p:nvSpPr>
          <p:cNvPr id="7182" name="AutoShape 1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20800" y="155958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L</a:t>
            </a:r>
          </a:p>
        </p:txBody>
      </p:sp>
      <p:sp>
        <p:nvSpPr>
          <p:cNvPr id="7183" name="AutoShape 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187086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K</a:t>
            </a:r>
          </a:p>
        </p:txBody>
      </p:sp>
      <p:sp>
        <p:nvSpPr>
          <p:cNvPr id="7184" name="AutoShape 16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249515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J</a:t>
            </a:r>
          </a:p>
        </p:txBody>
      </p:sp>
      <p:sp>
        <p:nvSpPr>
          <p:cNvPr id="8209" name="AutoShape 17"/>
          <p:cNvSpPr>
            <a:spLocks noChangeArrowheads="1"/>
          </p:cNvSpPr>
          <p:nvPr/>
        </p:nvSpPr>
        <p:spPr bwMode="auto">
          <a:xfrm>
            <a:off x="773907" y="444539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©</a:t>
            </a:r>
          </a:p>
        </p:txBody>
      </p:sp>
      <p:sp>
        <p:nvSpPr>
          <p:cNvPr id="7186" name="AutoShape 1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20800" y="475667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P</a:t>
            </a:r>
          </a:p>
        </p:txBody>
      </p:sp>
      <p:sp>
        <p:nvSpPr>
          <p:cNvPr id="7187" name="AutoShape 1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73907" y="3821112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N</a:t>
            </a:r>
          </a:p>
        </p:txBody>
      </p:sp>
      <p:sp>
        <p:nvSpPr>
          <p:cNvPr id="8212" name="AutoShape 20"/>
          <p:cNvSpPr>
            <a:spLocks noChangeArrowheads="1"/>
          </p:cNvSpPr>
          <p:nvPr/>
        </p:nvSpPr>
        <p:spPr bwMode="auto">
          <a:xfrm>
            <a:off x="1320800" y="350983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pt-PT" altLang="en-US" sz="4333" b="1" dirty="0"/>
              <a:t>`</a:t>
            </a:r>
          </a:p>
        </p:txBody>
      </p:sp>
      <p:sp>
        <p:nvSpPr>
          <p:cNvPr id="7189" name="AutoShap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3821112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R</a:t>
            </a:r>
          </a:p>
        </p:txBody>
      </p:sp>
      <p:sp>
        <p:nvSpPr>
          <p:cNvPr id="7190" name="AutoShape 2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19081" y="4132396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T</a:t>
            </a:r>
          </a:p>
        </p:txBody>
      </p:sp>
      <p:sp>
        <p:nvSpPr>
          <p:cNvPr id="7191" name="AutoShape 2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444539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Q</a:t>
            </a:r>
          </a:p>
        </p:txBody>
      </p:sp>
      <p:sp>
        <p:nvSpPr>
          <p:cNvPr id="7192" name="AutoShape 2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1148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V</a:t>
            </a:r>
          </a:p>
        </p:txBody>
      </p:sp>
      <p:sp>
        <p:nvSpPr>
          <p:cNvPr id="8217" name="AutoShape 25"/>
          <p:cNvSpPr>
            <a:spLocks noChangeArrowheads="1"/>
          </p:cNvSpPr>
          <p:nvPr/>
        </p:nvSpPr>
        <p:spPr bwMode="auto">
          <a:xfrm>
            <a:off x="2958042" y="576963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ª</a:t>
            </a:r>
          </a:p>
        </p:txBody>
      </p:sp>
      <p:sp>
        <p:nvSpPr>
          <p:cNvPr id="8218" name="AutoShape 26"/>
          <p:cNvSpPr>
            <a:spLocks noChangeArrowheads="1"/>
          </p:cNvSpPr>
          <p:nvPr/>
        </p:nvSpPr>
        <p:spPr bwMode="auto">
          <a:xfrm>
            <a:off x="2411148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u</a:t>
            </a:r>
          </a:p>
        </p:txBody>
      </p:sp>
      <p:sp>
        <p:nvSpPr>
          <p:cNvPr id="7195" name="AutoShape 2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8042" y="4522787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Z</a:t>
            </a:r>
          </a:p>
        </p:txBody>
      </p:sp>
      <p:sp>
        <p:nvSpPr>
          <p:cNvPr id="7196" name="AutoShape 2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3217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Y</a:t>
            </a:r>
          </a:p>
        </p:txBody>
      </p:sp>
      <p:sp>
        <p:nvSpPr>
          <p:cNvPr id="7197" name="AutoShape 2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3217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X</a:t>
            </a:r>
          </a:p>
        </p:txBody>
      </p:sp>
      <p:sp>
        <p:nvSpPr>
          <p:cNvPr id="7200" name="Line 32"/>
          <p:cNvSpPr>
            <a:spLocks noChangeShapeType="1"/>
          </p:cNvSpPr>
          <p:nvPr/>
        </p:nvSpPr>
        <p:spPr bwMode="auto">
          <a:xfrm>
            <a:off x="6591962" y="5690527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1" name="Line 33"/>
          <p:cNvSpPr>
            <a:spLocks noChangeShapeType="1"/>
          </p:cNvSpPr>
          <p:nvPr/>
        </p:nvSpPr>
        <p:spPr bwMode="auto">
          <a:xfrm>
            <a:off x="4719109" y="5690527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2" name="Line 34"/>
          <p:cNvSpPr>
            <a:spLocks noChangeShapeType="1"/>
          </p:cNvSpPr>
          <p:nvPr/>
        </p:nvSpPr>
        <p:spPr bwMode="auto">
          <a:xfrm>
            <a:off x="5186892" y="5690527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03" name="Line 35"/>
          <p:cNvSpPr>
            <a:spLocks noChangeShapeType="1"/>
          </p:cNvSpPr>
          <p:nvPr/>
        </p:nvSpPr>
        <p:spPr bwMode="auto">
          <a:xfrm>
            <a:off x="7059745" y="5690527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8" name="WordArt 36"/>
          <p:cNvSpPr>
            <a:spLocks noChangeArrowheads="1" noChangeShapeType="1" noTextEdit="1"/>
          </p:cNvSpPr>
          <p:nvPr/>
        </p:nvSpPr>
        <p:spPr bwMode="auto">
          <a:xfrm>
            <a:off x="4719108" y="5222744"/>
            <a:ext cx="311283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®</a:t>
            </a:r>
          </a:p>
        </p:txBody>
      </p:sp>
      <p:sp>
        <p:nvSpPr>
          <p:cNvPr id="8229" name="WordArt 37"/>
          <p:cNvSpPr>
            <a:spLocks noChangeArrowheads="1" noChangeShapeType="1" noTextEdit="1"/>
          </p:cNvSpPr>
          <p:nvPr/>
        </p:nvSpPr>
        <p:spPr bwMode="auto">
          <a:xfrm>
            <a:off x="5186892" y="5222744"/>
            <a:ext cx="313002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©</a:t>
            </a:r>
          </a:p>
        </p:txBody>
      </p:sp>
      <p:sp>
        <p:nvSpPr>
          <p:cNvPr id="8230" name="WordArt 38"/>
          <p:cNvSpPr>
            <a:spLocks noChangeArrowheads="1" noChangeShapeType="1" noTextEdit="1"/>
          </p:cNvSpPr>
          <p:nvPr/>
        </p:nvSpPr>
        <p:spPr bwMode="auto">
          <a:xfrm>
            <a:off x="7069240" y="5249770"/>
            <a:ext cx="349943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ª</a:t>
            </a:r>
          </a:p>
        </p:txBody>
      </p:sp>
      <p:sp>
        <p:nvSpPr>
          <p:cNvPr id="8231" name="WordArt 39"/>
          <p:cNvSpPr>
            <a:spLocks noChangeArrowheads="1" noChangeShapeType="1" noTextEdit="1"/>
          </p:cNvSpPr>
          <p:nvPr/>
        </p:nvSpPr>
        <p:spPr bwMode="auto">
          <a:xfrm>
            <a:off x="6669352" y="5222744"/>
            <a:ext cx="233892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b</a:t>
            </a:r>
          </a:p>
        </p:txBody>
      </p:sp>
      <p:sp>
        <p:nvSpPr>
          <p:cNvPr id="7210" name="Line 42"/>
          <p:cNvSpPr>
            <a:spLocks noChangeShapeType="1"/>
          </p:cNvSpPr>
          <p:nvPr/>
        </p:nvSpPr>
        <p:spPr bwMode="auto">
          <a:xfrm>
            <a:off x="5656395" y="5690527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5" name="WordArt 43"/>
          <p:cNvSpPr>
            <a:spLocks noChangeArrowheads="1" noChangeShapeType="1" noTextEdit="1"/>
          </p:cNvSpPr>
          <p:nvPr/>
        </p:nvSpPr>
        <p:spPr bwMode="auto">
          <a:xfrm>
            <a:off x="5694230" y="5301853"/>
            <a:ext cx="271727" cy="309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u</a:t>
            </a:r>
          </a:p>
        </p:txBody>
      </p:sp>
      <p:sp>
        <p:nvSpPr>
          <p:cNvPr id="7212" name="Line 44"/>
          <p:cNvSpPr>
            <a:spLocks noChangeShapeType="1"/>
          </p:cNvSpPr>
          <p:nvPr/>
        </p:nvSpPr>
        <p:spPr bwMode="auto">
          <a:xfrm>
            <a:off x="5154994" y="5172227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7" name="WordArt 45"/>
          <p:cNvSpPr>
            <a:spLocks noChangeArrowheads="1" noChangeShapeType="1" noTextEdit="1"/>
          </p:cNvSpPr>
          <p:nvPr/>
        </p:nvSpPr>
        <p:spPr bwMode="auto">
          <a:xfrm>
            <a:off x="5311288" y="4899681"/>
            <a:ext cx="141600" cy="1783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</a:rPr>
              <a:t>`</a:t>
            </a:r>
          </a:p>
        </p:txBody>
      </p:sp>
      <p:sp>
        <p:nvSpPr>
          <p:cNvPr id="7216" name="Line 50"/>
          <p:cNvSpPr>
            <a:spLocks noChangeShapeType="1"/>
          </p:cNvSpPr>
          <p:nvPr/>
        </p:nvSpPr>
        <p:spPr bwMode="auto">
          <a:xfrm>
            <a:off x="7529249" y="5690527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43" name="WordArt 51"/>
          <p:cNvSpPr>
            <a:spLocks noChangeArrowheads="1" noChangeShapeType="1" noTextEdit="1"/>
          </p:cNvSpPr>
          <p:nvPr/>
        </p:nvSpPr>
        <p:spPr bwMode="auto">
          <a:xfrm>
            <a:off x="7553325" y="5328879"/>
            <a:ext cx="361156" cy="309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p</a:t>
            </a:r>
          </a:p>
        </p:txBody>
      </p:sp>
      <p:sp>
        <p:nvSpPr>
          <p:cNvPr id="7218" name="Line 52"/>
          <p:cNvSpPr>
            <a:spLocks noChangeShapeType="1"/>
          </p:cNvSpPr>
          <p:nvPr/>
        </p:nvSpPr>
        <p:spPr bwMode="auto">
          <a:xfrm>
            <a:off x="7069240" y="5161362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45" name="WordArt 53"/>
          <p:cNvSpPr>
            <a:spLocks noChangeArrowheads="1" noChangeShapeType="1" noTextEdit="1"/>
          </p:cNvSpPr>
          <p:nvPr/>
        </p:nvSpPr>
        <p:spPr bwMode="auto">
          <a:xfrm>
            <a:off x="7225932" y="4909371"/>
            <a:ext cx="141600" cy="15605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</a:rPr>
              <a:t>/</a:t>
            </a:r>
          </a:p>
        </p:txBody>
      </p:sp>
      <p:sp>
        <p:nvSpPr>
          <p:cNvPr id="53" name="Rectangle 52"/>
          <p:cNvSpPr/>
          <p:nvPr/>
        </p:nvSpPr>
        <p:spPr>
          <a:xfrm>
            <a:off x="4737904" y="117574"/>
            <a:ext cx="4116190" cy="633571"/>
          </a:xfrm>
          <a:prstGeom prst="rect">
            <a:avLst/>
          </a:prstGeom>
          <a:noFill/>
        </p:spPr>
        <p:txBody>
          <a:bodyPr wrap="none" lIns="99060" tIns="49530" rIns="99060" bIns="49530">
            <a:spAutoFit/>
          </a:bodyPr>
          <a:lstStyle/>
          <a:p>
            <a:pPr algn="ctr"/>
            <a:r>
              <a:rPr lang="en-US" sz="3467" b="1" dirty="0">
                <a:ln w="6600">
                  <a:noFill/>
                  <a:prstDash val="solid"/>
                </a:ln>
                <a:solidFill>
                  <a:srgbClr val="CC00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ĐÂY LÀ NGHỀ GÌ?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3113" flipH="1">
            <a:off x="8188320" y="4033732"/>
            <a:ext cx="978108" cy="97810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BA5569-DE02-4B66-8269-8AA7D327990F}"/>
              </a:ext>
            </a:extLst>
          </p:cNvPr>
          <p:cNvSpPr/>
          <p:nvPr/>
        </p:nvSpPr>
        <p:spPr>
          <a:xfrm>
            <a:off x="5195595" y="3821113"/>
            <a:ext cx="2724046" cy="695465"/>
          </a:xfrm>
          <a:prstGeom prst="rect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333" b="1" dirty="0">
                <a:latin typeface=".VnAvant" panose="020B7200000000000000" pitchFamily="34" charset="0"/>
              </a:rPr>
              <a:t>®</a:t>
            </a:r>
            <a:r>
              <a:rPr lang="en-US" sz="4333" b="1" dirty="0" err="1">
                <a:latin typeface=".VnAvant" panose="020B7200000000000000" pitchFamily="34" charset="0"/>
              </a:rPr>
              <a:t>Çu</a:t>
            </a:r>
            <a:r>
              <a:rPr lang="en-US" sz="4333" b="1" dirty="0">
                <a:latin typeface=".VnAvant" panose="020B7200000000000000" pitchFamily="34" charset="0"/>
              </a:rPr>
              <a:t> </a:t>
            </a:r>
            <a:r>
              <a:rPr lang="en-US" sz="4333" b="1" dirty="0" err="1">
                <a:latin typeface=".VnAvant" panose="020B7200000000000000" pitchFamily="34" charset="0"/>
              </a:rPr>
              <a:t>bÕp</a:t>
            </a:r>
            <a:endParaRPr lang="en-US" sz="4333" b="1" dirty="0">
              <a:latin typeface=".VnAvant" panose="020B7200000000000000" pitchFamily="34" charset="0"/>
            </a:endParaRPr>
          </a:p>
        </p:txBody>
      </p:sp>
      <p:pic>
        <p:nvPicPr>
          <p:cNvPr id="57" name="Picture 56" descr="Hình ảnh đầu Bếp Hoạt Hình Phim Hoạt Hình đầu Bếp đầu Bếp Nghề Nghiệp PNG , đầu  Bếp Chuyên Nghiệp, Pizza, Thơm Ngon PNG miễn phí tải tập tin PSDComment và">
            <a:extLst>
              <a:ext uri="{FF2B5EF4-FFF2-40B4-BE49-F238E27FC236}">
                <a16:creationId xmlns:a16="http://schemas.microsoft.com/office/drawing/2014/main" id="{1A9F8915-EEC7-4508-90C1-7AF6B09336C3}"/>
              </a:ext>
            </a:extLst>
          </p:cNvPr>
          <p:cNvPicPr/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3" t="2581" r="18065" b="4515"/>
          <a:stretch/>
        </p:blipFill>
        <p:spPr bwMode="auto">
          <a:xfrm>
            <a:off x="5030391" y="801594"/>
            <a:ext cx="3276982" cy="29674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8" name="Left Arrow 57">
            <a:hlinkClick r:id="rId12" action="ppaction://hlinksldjump"/>
          </p:cNvPr>
          <p:cNvSpPr/>
          <p:nvPr/>
        </p:nvSpPr>
        <p:spPr>
          <a:xfrm flipH="1">
            <a:off x="8677374" y="6365597"/>
            <a:ext cx="1171542" cy="76132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467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9" name="Picture 5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548" b="93970" l="1186" r="100000">
                        <a14:foregroundMark x1="83399" y1="49246" x2="86957" y2="728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68" y="2459584"/>
            <a:ext cx="1944432" cy="1529414"/>
          </a:xfrm>
          <a:prstGeom prst="rect">
            <a:avLst/>
          </a:prstGeom>
        </p:spPr>
      </p:pic>
      <p:pic>
        <p:nvPicPr>
          <p:cNvPr id="3" name="Gt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052124" y="47546"/>
            <a:ext cx="660400" cy="660400"/>
          </a:xfrm>
          <a:prstGeom prst="rect">
            <a:avLst/>
          </a:prstGeom>
        </p:spPr>
      </p:pic>
      <p:pic>
        <p:nvPicPr>
          <p:cNvPr id="4" name="Đúng 2 (online-audio-converter.com)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126133" y="1210469"/>
            <a:ext cx="660400" cy="660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9817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8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8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 nodeType="clickPar">
                      <p:stCondLst>
                        <p:cond delay="0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 nodeType="clickPar">
                      <p:stCondLst>
                        <p:cond delay="0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18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82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17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8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 nodeType="clickPar">
                      <p:stCondLst>
                        <p:cond delay="0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4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82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 nodeType="clickPar">
                      <p:stCondLst>
                        <p:cond delay="0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12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8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 nodeType="clickPar">
                      <p:stCondLst>
                        <p:cond delay="0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0"/>
                  </p:tgtEl>
                </p:cond>
              </p:nextCondLst>
            </p:seq>
            <p:audio>
              <p:cMediaNode vol="8000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467784" y="-37795"/>
            <a:ext cx="8970433" cy="67071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52400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50"/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4210678" y="5031845"/>
            <a:ext cx="4758663" cy="1298883"/>
          </a:xfrm>
          <a:prstGeom prst="flowChartTerminator">
            <a:avLst/>
          </a:prstGeom>
          <a:solidFill>
            <a:srgbClr val="93ADFF"/>
          </a:solidFill>
          <a:ln w="1016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50"/>
          </a:p>
        </p:txBody>
      </p:sp>
      <p:sp>
        <p:nvSpPr>
          <p:cNvPr id="8196" name="AutoShape 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2869" y="1480477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B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2959762" y="1791758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s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2412869" y="856191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A</a:t>
            </a:r>
          </a:p>
        </p:txBody>
      </p:sp>
      <p:sp>
        <p:nvSpPr>
          <p:cNvPr id="8199" name="AutoShape 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9762" y="54491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F</a:t>
            </a:r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3504936" y="856191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i</a:t>
            </a:r>
          </a:p>
        </p:txBody>
      </p:sp>
      <p:sp>
        <p:nvSpPr>
          <p:cNvPr id="8201" name="AutoShape 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4936" y="1480477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D</a:t>
            </a:r>
          </a:p>
        </p:txBody>
      </p:sp>
      <p:sp>
        <p:nvSpPr>
          <p:cNvPr id="8202" name="AutoShape 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73907" y="249515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H</a:t>
            </a:r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>
            <a:off x="1320800" y="218215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~</a:t>
            </a:r>
          </a:p>
        </p:txBody>
      </p:sp>
      <p:sp>
        <p:nvSpPr>
          <p:cNvPr id="9228" name="AutoShape 12"/>
          <p:cNvSpPr>
            <a:spLocks noChangeArrowheads="1"/>
          </p:cNvSpPr>
          <p:nvPr/>
        </p:nvSpPr>
        <p:spPr bwMode="auto">
          <a:xfrm>
            <a:off x="1320800" y="2806435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/</a:t>
            </a:r>
          </a:p>
        </p:txBody>
      </p:sp>
      <p:sp>
        <p:nvSpPr>
          <p:cNvPr id="8205" name="AutoShape 1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73907" y="187086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G</a:t>
            </a:r>
          </a:p>
        </p:txBody>
      </p:sp>
      <p:sp>
        <p:nvSpPr>
          <p:cNvPr id="9230" name="AutoShape 14"/>
          <p:cNvSpPr>
            <a:spLocks noChangeArrowheads="1"/>
          </p:cNvSpPr>
          <p:nvPr/>
        </p:nvSpPr>
        <p:spPr bwMode="auto">
          <a:xfrm>
            <a:off x="1320800" y="155958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c</a:t>
            </a:r>
          </a:p>
        </p:txBody>
      </p:sp>
      <p:sp>
        <p:nvSpPr>
          <p:cNvPr id="8207" name="AutoShape 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187086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K</a:t>
            </a:r>
          </a:p>
        </p:txBody>
      </p:sp>
      <p:sp>
        <p:nvSpPr>
          <p:cNvPr id="8208" name="AutoShape 16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249515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J</a:t>
            </a:r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773907" y="444539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>
            <a:off x="1320800" y="475667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b</a:t>
            </a:r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>
            <a:off x="773907" y="3821112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N</a:t>
            </a:r>
          </a:p>
        </p:txBody>
      </p:sp>
      <p:sp>
        <p:nvSpPr>
          <p:cNvPr id="8212" name="AutoShape 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20800" y="350983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p</a:t>
            </a:r>
          </a:p>
        </p:txBody>
      </p:sp>
      <p:sp>
        <p:nvSpPr>
          <p:cNvPr id="8213" name="AutoShap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3821112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R</a:t>
            </a:r>
          </a:p>
        </p:txBody>
      </p:sp>
      <p:sp>
        <p:nvSpPr>
          <p:cNvPr id="8214" name="AutoShape 2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19081" y="4132396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T</a:t>
            </a:r>
          </a:p>
        </p:txBody>
      </p:sp>
      <p:sp>
        <p:nvSpPr>
          <p:cNvPr id="8215" name="AutoShape 2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444539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Q</a:t>
            </a:r>
          </a:p>
        </p:txBody>
      </p:sp>
      <p:sp>
        <p:nvSpPr>
          <p:cNvPr id="8216" name="AutoShape 2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1148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V</a:t>
            </a:r>
          </a:p>
        </p:txBody>
      </p:sp>
      <p:sp>
        <p:nvSpPr>
          <p:cNvPr id="8217" name="AutoShape 2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8042" y="576963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W</a:t>
            </a:r>
          </a:p>
        </p:txBody>
      </p:sp>
      <p:sp>
        <p:nvSpPr>
          <p:cNvPr id="8218" name="AutoShape 26"/>
          <p:cNvSpPr>
            <a:spLocks noChangeArrowheads="1"/>
          </p:cNvSpPr>
          <p:nvPr/>
        </p:nvSpPr>
        <p:spPr bwMode="auto">
          <a:xfrm>
            <a:off x="2411148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U</a:t>
            </a:r>
          </a:p>
        </p:txBody>
      </p:sp>
      <p:sp>
        <p:nvSpPr>
          <p:cNvPr id="8219" name="AutoShape 2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8042" y="4522787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Z</a:t>
            </a:r>
          </a:p>
        </p:txBody>
      </p:sp>
      <p:sp>
        <p:nvSpPr>
          <p:cNvPr id="8220" name="AutoShape 2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3217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Y</a:t>
            </a:r>
          </a:p>
        </p:txBody>
      </p:sp>
      <p:sp>
        <p:nvSpPr>
          <p:cNvPr id="8221" name="AutoShape 2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3217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X</a:t>
            </a:r>
          </a:p>
        </p:txBody>
      </p:sp>
      <p:sp>
        <p:nvSpPr>
          <p:cNvPr id="8224" name="Line 32"/>
          <p:cNvSpPr>
            <a:spLocks noChangeShapeType="1"/>
          </p:cNvSpPr>
          <p:nvPr/>
        </p:nvSpPr>
        <p:spPr bwMode="auto">
          <a:xfrm>
            <a:off x="6793044" y="5979132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5" name="Line 33"/>
          <p:cNvSpPr>
            <a:spLocks noChangeShapeType="1"/>
          </p:cNvSpPr>
          <p:nvPr/>
        </p:nvSpPr>
        <p:spPr bwMode="auto">
          <a:xfrm>
            <a:off x="5073187" y="5989998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6" name="Line 34"/>
          <p:cNvSpPr>
            <a:spLocks noChangeShapeType="1"/>
          </p:cNvSpPr>
          <p:nvPr/>
        </p:nvSpPr>
        <p:spPr bwMode="auto">
          <a:xfrm>
            <a:off x="5531077" y="5989998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7" name="Line 35"/>
          <p:cNvSpPr>
            <a:spLocks noChangeShapeType="1"/>
          </p:cNvSpPr>
          <p:nvPr/>
        </p:nvSpPr>
        <p:spPr bwMode="auto">
          <a:xfrm>
            <a:off x="7214120" y="5979132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2" name="WordArt 36"/>
          <p:cNvSpPr>
            <a:spLocks noChangeArrowheads="1" noChangeShapeType="1" noTextEdit="1"/>
          </p:cNvSpPr>
          <p:nvPr/>
        </p:nvSpPr>
        <p:spPr bwMode="auto">
          <a:xfrm>
            <a:off x="5196213" y="5554058"/>
            <a:ext cx="226290" cy="38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b</a:t>
            </a:r>
          </a:p>
        </p:txBody>
      </p:sp>
      <p:sp>
        <p:nvSpPr>
          <p:cNvPr id="9253" name="WordArt 37"/>
          <p:cNvSpPr>
            <a:spLocks noChangeArrowheads="1" noChangeShapeType="1" noTextEdit="1"/>
          </p:cNvSpPr>
          <p:nvPr/>
        </p:nvSpPr>
        <p:spPr bwMode="auto">
          <a:xfrm>
            <a:off x="5586576" y="5560821"/>
            <a:ext cx="225626" cy="38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9254" name="WordArt 38"/>
          <p:cNvSpPr>
            <a:spLocks noChangeArrowheads="1" noChangeShapeType="1" noTextEdit="1"/>
          </p:cNvSpPr>
          <p:nvPr/>
        </p:nvSpPr>
        <p:spPr bwMode="auto">
          <a:xfrm>
            <a:off x="7277191" y="5220750"/>
            <a:ext cx="237332" cy="153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</a:rPr>
              <a:t>~</a:t>
            </a:r>
          </a:p>
        </p:txBody>
      </p:sp>
      <p:sp>
        <p:nvSpPr>
          <p:cNvPr id="9255" name="WordArt 39"/>
          <p:cNvSpPr>
            <a:spLocks noChangeArrowheads="1" noChangeShapeType="1" noTextEdit="1"/>
          </p:cNvSpPr>
          <p:nvPr/>
        </p:nvSpPr>
        <p:spPr bwMode="auto">
          <a:xfrm>
            <a:off x="7277191" y="5528840"/>
            <a:ext cx="233892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 err="1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i</a:t>
            </a:r>
            <a:endParaRPr lang="en-US" sz="3900" b="1" kern="10" dirty="0">
              <a:ln w="9525">
                <a:noFill/>
                <a:round/>
                <a:headEnd/>
                <a:tailEnd/>
              </a:ln>
              <a:solidFill>
                <a:srgbClr val="FF3300"/>
              </a:solidFill>
              <a:latin typeface=".VnAvant" panose="020B7200000000000000" pitchFamily="34" charset="0"/>
            </a:endParaRPr>
          </a:p>
        </p:txBody>
      </p:sp>
      <p:sp>
        <p:nvSpPr>
          <p:cNvPr id="8234" name="Line 42"/>
          <p:cNvSpPr>
            <a:spLocks noChangeShapeType="1"/>
          </p:cNvSpPr>
          <p:nvPr/>
        </p:nvSpPr>
        <p:spPr bwMode="auto">
          <a:xfrm>
            <a:off x="5967677" y="5979132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9" name="WordArt 43"/>
          <p:cNvSpPr>
            <a:spLocks noChangeArrowheads="1" noChangeShapeType="1" noTextEdit="1"/>
          </p:cNvSpPr>
          <p:nvPr/>
        </p:nvSpPr>
        <p:spPr bwMode="auto">
          <a:xfrm>
            <a:off x="6042129" y="5547191"/>
            <a:ext cx="233892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c</a:t>
            </a:r>
          </a:p>
        </p:txBody>
      </p:sp>
      <p:sp>
        <p:nvSpPr>
          <p:cNvPr id="8236" name="Line 44"/>
          <p:cNvSpPr>
            <a:spLocks noChangeShapeType="1"/>
          </p:cNvSpPr>
          <p:nvPr/>
        </p:nvSpPr>
        <p:spPr bwMode="auto">
          <a:xfrm>
            <a:off x="5531077" y="5489836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61" name="WordArt 45"/>
          <p:cNvSpPr>
            <a:spLocks noChangeArrowheads="1" noChangeShapeType="1" noTextEdit="1"/>
          </p:cNvSpPr>
          <p:nvPr/>
        </p:nvSpPr>
        <p:spPr bwMode="auto">
          <a:xfrm>
            <a:off x="6839958" y="5528841"/>
            <a:ext cx="237331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s</a:t>
            </a:r>
          </a:p>
        </p:txBody>
      </p:sp>
      <p:sp>
        <p:nvSpPr>
          <p:cNvPr id="8240" name="Line 48"/>
          <p:cNvSpPr>
            <a:spLocks noChangeShapeType="1"/>
          </p:cNvSpPr>
          <p:nvPr/>
        </p:nvSpPr>
        <p:spPr bwMode="auto">
          <a:xfrm>
            <a:off x="7214120" y="5458354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65" name="WordArt 49"/>
          <p:cNvSpPr>
            <a:spLocks noChangeArrowheads="1" noChangeShapeType="1" noTextEdit="1"/>
          </p:cNvSpPr>
          <p:nvPr/>
        </p:nvSpPr>
        <p:spPr bwMode="auto">
          <a:xfrm>
            <a:off x="5623719" y="5212270"/>
            <a:ext cx="250637" cy="19264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</a:rPr>
              <a:t>/</a:t>
            </a:r>
          </a:p>
        </p:txBody>
      </p:sp>
      <p:sp>
        <p:nvSpPr>
          <p:cNvPr id="53" name="Rectangle 52"/>
          <p:cNvSpPr/>
          <p:nvPr/>
        </p:nvSpPr>
        <p:spPr>
          <a:xfrm>
            <a:off x="4805216" y="159888"/>
            <a:ext cx="4116190" cy="633571"/>
          </a:xfrm>
          <a:prstGeom prst="rect">
            <a:avLst/>
          </a:prstGeom>
          <a:noFill/>
        </p:spPr>
        <p:txBody>
          <a:bodyPr wrap="none" lIns="99060" tIns="49530" rIns="99060" bIns="49530">
            <a:spAutoFit/>
          </a:bodyPr>
          <a:lstStyle/>
          <a:p>
            <a:pPr algn="ctr"/>
            <a:r>
              <a:rPr lang="en-US" sz="3467" b="1" dirty="0">
                <a:ln w="6600">
                  <a:noFill/>
                  <a:prstDash val="solid"/>
                </a:ln>
                <a:solidFill>
                  <a:srgbClr val="CC00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ĐÂY LÀ NGHỀ GÌ?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3113" flipH="1">
            <a:off x="8394884" y="4093458"/>
            <a:ext cx="978108" cy="978108"/>
          </a:xfrm>
          <a:prstGeom prst="rect">
            <a:avLst/>
          </a:prstGeom>
        </p:spPr>
      </p:pic>
      <p:pic>
        <p:nvPicPr>
          <p:cNvPr id="57" name="Picture 56" descr="Doctor Cartoon Character - Stock Illustration [36158607] - PIXTA">
            <a:extLst>
              <a:ext uri="{FF2B5EF4-FFF2-40B4-BE49-F238E27FC236}">
                <a16:creationId xmlns:a16="http://schemas.microsoft.com/office/drawing/2014/main" id="{ED181CFC-328B-4FF0-8185-399E643879E8}"/>
              </a:ext>
            </a:extLst>
          </p:cNvPr>
          <p:cNvPicPr/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" t="2488" r="13462" b="3374"/>
          <a:stretch/>
        </p:blipFill>
        <p:spPr bwMode="auto">
          <a:xfrm>
            <a:off x="5421136" y="698697"/>
            <a:ext cx="2808229" cy="33616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63C5329-BBB5-41E1-B0FE-085D7048700B}"/>
              </a:ext>
            </a:extLst>
          </p:cNvPr>
          <p:cNvSpPr/>
          <p:nvPr/>
        </p:nvSpPr>
        <p:spPr>
          <a:xfrm>
            <a:off x="4852594" y="4121963"/>
            <a:ext cx="3425264" cy="801649"/>
          </a:xfrm>
          <a:prstGeom prst="rect">
            <a:avLst/>
          </a:prstGeom>
          <a:solidFill>
            <a:srgbClr val="00206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333" b="1" dirty="0" err="1">
                <a:latin typeface=".VnAvant" panose="020B7200000000000000" pitchFamily="34" charset="0"/>
              </a:rPr>
              <a:t>b¸c</a:t>
            </a:r>
            <a:r>
              <a:rPr lang="en-US" sz="4333" b="1" dirty="0">
                <a:latin typeface=".VnAvant" panose="020B7200000000000000" pitchFamily="34" charset="0"/>
              </a:rPr>
              <a:t> </a:t>
            </a:r>
            <a:r>
              <a:rPr lang="en-US" sz="4333" b="1" dirty="0" err="1">
                <a:latin typeface=".VnAvant" panose="020B7200000000000000" pitchFamily="34" charset="0"/>
              </a:rPr>
              <a:t>sÜ</a:t>
            </a:r>
            <a:endParaRPr lang="en-US" sz="4333" b="1" dirty="0">
              <a:latin typeface=".VnAvant" panose="020B7200000000000000" pitchFamily="34" charset="0"/>
            </a:endParaRPr>
          </a:p>
        </p:txBody>
      </p:sp>
      <p:sp>
        <p:nvSpPr>
          <p:cNvPr id="52" name="Left Arrow 51">
            <a:hlinkClick r:id="rId12" action="ppaction://hlinksldjump"/>
          </p:cNvPr>
          <p:cNvSpPr/>
          <p:nvPr/>
        </p:nvSpPr>
        <p:spPr>
          <a:xfrm flipH="1">
            <a:off x="8677374" y="6365597"/>
            <a:ext cx="1171542" cy="76132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467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548" b="93970" l="1186" r="100000">
                        <a14:foregroundMark x1="83399" y1="49246" x2="86957" y2="728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568" y="2459584"/>
            <a:ext cx="1944432" cy="1529414"/>
          </a:xfrm>
          <a:prstGeom prst="rect">
            <a:avLst/>
          </a:prstGeom>
        </p:spPr>
      </p:pic>
      <p:pic>
        <p:nvPicPr>
          <p:cNvPr id="3" name="Gt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969007" y="-115490"/>
            <a:ext cx="660400" cy="660400"/>
          </a:xfrm>
          <a:prstGeom prst="rect">
            <a:avLst/>
          </a:prstGeom>
        </p:spPr>
      </p:pic>
      <p:pic>
        <p:nvPicPr>
          <p:cNvPr id="51" name="Đúng (1)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009841" y="691444"/>
            <a:ext cx="660400" cy="660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 nodeType="clickPar">
                      <p:stCondLst>
                        <p:cond delay="0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3598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7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  <p:bldLst>
      <p:bldP spid="2" grpId="0" animBg="1"/>
      <p:bldP spid="5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428229" y="75406"/>
            <a:ext cx="8970433" cy="67071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52400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50"/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4361336" y="4963594"/>
            <a:ext cx="4758663" cy="935567"/>
          </a:xfrm>
          <a:prstGeom prst="flowChartTerminator">
            <a:avLst/>
          </a:prstGeom>
          <a:solidFill>
            <a:srgbClr val="93ADFF"/>
          </a:solidFill>
          <a:ln w="1016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50"/>
          </a:p>
        </p:txBody>
      </p:sp>
      <p:sp>
        <p:nvSpPr>
          <p:cNvPr id="8196" name="AutoShape 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2869" y="1480477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B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2959762" y="1791758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C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2412869" y="856191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g</a:t>
            </a:r>
          </a:p>
        </p:txBody>
      </p:sp>
      <p:sp>
        <p:nvSpPr>
          <p:cNvPr id="8199" name="AutoShape 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9762" y="54491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F</a:t>
            </a:r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3504936" y="856191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«</a:t>
            </a:r>
          </a:p>
        </p:txBody>
      </p:sp>
      <p:sp>
        <p:nvSpPr>
          <p:cNvPr id="8201" name="AutoShape 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4936" y="1480477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D</a:t>
            </a:r>
          </a:p>
        </p:txBody>
      </p:sp>
      <p:sp>
        <p:nvSpPr>
          <p:cNvPr id="8202" name="AutoShape 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73907" y="249515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H</a:t>
            </a:r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>
            <a:off x="1320800" y="218215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n</a:t>
            </a:r>
          </a:p>
        </p:txBody>
      </p:sp>
      <p:sp>
        <p:nvSpPr>
          <p:cNvPr id="9228" name="AutoShape 12"/>
          <p:cNvSpPr>
            <a:spLocks noChangeArrowheads="1"/>
          </p:cNvSpPr>
          <p:nvPr/>
        </p:nvSpPr>
        <p:spPr bwMode="auto">
          <a:xfrm>
            <a:off x="1320800" y="2806435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x</a:t>
            </a:r>
          </a:p>
        </p:txBody>
      </p:sp>
      <p:sp>
        <p:nvSpPr>
          <p:cNvPr id="8205" name="AutoShape 1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73907" y="187086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e</a:t>
            </a:r>
          </a:p>
        </p:txBody>
      </p:sp>
      <p:sp>
        <p:nvSpPr>
          <p:cNvPr id="9230" name="AutoShape 14"/>
          <p:cNvSpPr>
            <a:spLocks noChangeArrowheads="1"/>
          </p:cNvSpPr>
          <p:nvPr/>
        </p:nvSpPr>
        <p:spPr bwMode="auto">
          <a:xfrm>
            <a:off x="1320800" y="155958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o</a:t>
            </a:r>
          </a:p>
        </p:txBody>
      </p:sp>
      <p:sp>
        <p:nvSpPr>
          <p:cNvPr id="8207" name="AutoShape 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187086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K</a:t>
            </a:r>
          </a:p>
        </p:txBody>
      </p:sp>
      <p:sp>
        <p:nvSpPr>
          <p:cNvPr id="8208" name="AutoShape 16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249515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J</a:t>
            </a:r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773907" y="444539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>
            <a:off x="1320800" y="475667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l</a:t>
            </a:r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>
            <a:off x="773907" y="3821112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N</a:t>
            </a:r>
          </a:p>
        </p:txBody>
      </p:sp>
      <p:sp>
        <p:nvSpPr>
          <p:cNvPr id="8212" name="AutoShape 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20800" y="350983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S</a:t>
            </a:r>
          </a:p>
        </p:txBody>
      </p:sp>
      <p:sp>
        <p:nvSpPr>
          <p:cNvPr id="8213" name="AutoShap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3821112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R</a:t>
            </a:r>
          </a:p>
        </p:txBody>
      </p:sp>
      <p:sp>
        <p:nvSpPr>
          <p:cNvPr id="8214" name="AutoShape 2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319081" y="4132396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T</a:t>
            </a:r>
          </a:p>
        </p:txBody>
      </p:sp>
      <p:sp>
        <p:nvSpPr>
          <p:cNvPr id="8215" name="AutoShape 2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865975" y="444539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Q</a:t>
            </a:r>
          </a:p>
        </p:txBody>
      </p:sp>
      <p:sp>
        <p:nvSpPr>
          <p:cNvPr id="8216" name="AutoShape 2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411148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V</a:t>
            </a:r>
          </a:p>
        </p:txBody>
      </p:sp>
      <p:sp>
        <p:nvSpPr>
          <p:cNvPr id="8217" name="AutoShape 2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8042" y="5769638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W</a:t>
            </a:r>
          </a:p>
        </p:txBody>
      </p:sp>
      <p:sp>
        <p:nvSpPr>
          <p:cNvPr id="8218" name="AutoShape 26"/>
          <p:cNvSpPr>
            <a:spLocks noChangeArrowheads="1"/>
          </p:cNvSpPr>
          <p:nvPr/>
        </p:nvSpPr>
        <p:spPr bwMode="auto">
          <a:xfrm>
            <a:off x="2411148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U</a:t>
            </a:r>
          </a:p>
        </p:txBody>
      </p:sp>
      <p:sp>
        <p:nvSpPr>
          <p:cNvPr id="8219" name="AutoShape 2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958042" y="4522787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Z</a:t>
            </a:r>
          </a:p>
        </p:txBody>
      </p:sp>
      <p:sp>
        <p:nvSpPr>
          <p:cNvPr id="8220" name="AutoShape 2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3217" y="4834071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Y</a:t>
            </a:r>
          </a:p>
        </p:txBody>
      </p:sp>
      <p:sp>
        <p:nvSpPr>
          <p:cNvPr id="8221" name="AutoShape 2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503217" y="545835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X</a:t>
            </a:r>
          </a:p>
        </p:txBody>
      </p:sp>
      <p:sp>
        <p:nvSpPr>
          <p:cNvPr id="8224" name="Line 32"/>
          <p:cNvSpPr>
            <a:spLocks noChangeShapeType="1"/>
          </p:cNvSpPr>
          <p:nvPr/>
        </p:nvSpPr>
        <p:spPr bwMode="auto">
          <a:xfrm>
            <a:off x="6591962" y="5690527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5" name="Line 33"/>
          <p:cNvSpPr>
            <a:spLocks noChangeShapeType="1"/>
          </p:cNvSpPr>
          <p:nvPr/>
        </p:nvSpPr>
        <p:spPr bwMode="auto">
          <a:xfrm>
            <a:off x="4719109" y="5690527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6" name="Line 34"/>
          <p:cNvSpPr>
            <a:spLocks noChangeShapeType="1"/>
          </p:cNvSpPr>
          <p:nvPr/>
        </p:nvSpPr>
        <p:spPr bwMode="auto">
          <a:xfrm>
            <a:off x="5186892" y="5690527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7" name="Line 35"/>
          <p:cNvSpPr>
            <a:spLocks noChangeShapeType="1"/>
          </p:cNvSpPr>
          <p:nvPr/>
        </p:nvSpPr>
        <p:spPr bwMode="auto">
          <a:xfrm>
            <a:off x="7059745" y="5690527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2" name="WordArt 36"/>
          <p:cNvSpPr>
            <a:spLocks noChangeArrowheads="1" noChangeShapeType="1" noTextEdit="1"/>
          </p:cNvSpPr>
          <p:nvPr/>
        </p:nvSpPr>
        <p:spPr bwMode="auto">
          <a:xfrm>
            <a:off x="4953001" y="5222743"/>
            <a:ext cx="77390" cy="38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l</a:t>
            </a:r>
          </a:p>
        </p:txBody>
      </p:sp>
      <p:sp>
        <p:nvSpPr>
          <p:cNvPr id="9253" name="WordArt 37"/>
          <p:cNvSpPr>
            <a:spLocks noChangeArrowheads="1" noChangeShapeType="1" noTextEdit="1"/>
          </p:cNvSpPr>
          <p:nvPr/>
        </p:nvSpPr>
        <p:spPr bwMode="auto">
          <a:xfrm>
            <a:off x="5260842" y="5301853"/>
            <a:ext cx="237332" cy="308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9254" name="WordArt 38"/>
          <p:cNvSpPr>
            <a:spLocks noChangeArrowheads="1" noChangeShapeType="1" noTextEdit="1"/>
          </p:cNvSpPr>
          <p:nvPr/>
        </p:nvSpPr>
        <p:spPr bwMode="auto">
          <a:xfrm>
            <a:off x="7608358" y="5301853"/>
            <a:ext cx="309563" cy="3095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n</a:t>
            </a:r>
          </a:p>
        </p:txBody>
      </p:sp>
      <p:sp>
        <p:nvSpPr>
          <p:cNvPr id="9255" name="WordArt 39"/>
          <p:cNvSpPr>
            <a:spLocks noChangeArrowheads="1" noChangeShapeType="1" noTextEdit="1"/>
          </p:cNvSpPr>
          <p:nvPr/>
        </p:nvSpPr>
        <p:spPr bwMode="auto">
          <a:xfrm>
            <a:off x="7114214" y="5222744"/>
            <a:ext cx="256814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«</a:t>
            </a:r>
          </a:p>
        </p:txBody>
      </p:sp>
      <p:sp>
        <p:nvSpPr>
          <p:cNvPr id="8234" name="Line 42"/>
          <p:cNvSpPr>
            <a:spLocks noChangeShapeType="1"/>
          </p:cNvSpPr>
          <p:nvPr/>
        </p:nvSpPr>
        <p:spPr bwMode="auto">
          <a:xfrm>
            <a:off x="5656395" y="5690527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9" name="WordArt 43"/>
          <p:cNvSpPr>
            <a:spLocks noChangeArrowheads="1" noChangeShapeType="1" noTextEdit="1"/>
          </p:cNvSpPr>
          <p:nvPr/>
        </p:nvSpPr>
        <p:spPr bwMode="auto">
          <a:xfrm>
            <a:off x="5728627" y="5301853"/>
            <a:ext cx="318161" cy="3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o</a:t>
            </a:r>
          </a:p>
        </p:txBody>
      </p:sp>
      <p:sp>
        <p:nvSpPr>
          <p:cNvPr id="9261" name="WordArt 45"/>
          <p:cNvSpPr>
            <a:spLocks noChangeArrowheads="1" noChangeShapeType="1" noTextEdit="1"/>
          </p:cNvSpPr>
          <p:nvPr/>
        </p:nvSpPr>
        <p:spPr bwMode="auto">
          <a:xfrm>
            <a:off x="6588523" y="5301853"/>
            <a:ext cx="318161" cy="3095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</a:rPr>
              <a:t>C</a:t>
            </a:r>
          </a:p>
        </p:txBody>
      </p:sp>
      <p:sp>
        <p:nvSpPr>
          <p:cNvPr id="8240" name="Line 48"/>
          <p:cNvSpPr>
            <a:spLocks noChangeShapeType="1"/>
          </p:cNvSpPr>
          <p:nvPr/>
        </p:nvSpPr>
        <p:spPr bwMode="auto">
          <a:xfrm>
            <a:off x="7529249" y="5690527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42" name="Line 50"/>
          <p:cNvSpPr>
            <a:spLocks noChangeShapeType="1"/>
          </p:cNvSpPr>
          <p:nvPr/>
        </p:nvSpPr>
        <p:spPr bwMode="auto">
          <a:xfrm>
            <a:off x="7997032" y="5690527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67" name="WordArt 51"/>
          <p:cNvSpPr>
            <a:spLocks noChangeArrowheads="1" noChangeShapeType="1" noTextEdit="1"/>
          </p:cNvSpPr>
          <p:nvPr/>
        </p:nvSpPr>
        <p:spPr bwMode="auto">
          <a:xfrm>
            <a:off x="8049780" y="5301570"/>
            <a:ext cx="337644" cy="4680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g</a:t>
            </a:r>
          </a:p>
        </p:txBody>
      </p:sp>
      <p:sp>
        <p:nvSpPr>
          <p:cNvPr id="53" name="Rectangle 52"/>
          <p:cNvSpPr/>
          <p:nvPr/>
        </p:nvSpPr>
        <p:spPr>
          <a:xfrm>
            <a:off x="4720224" y="152431"/>
            <a:ext cx="4116190" cy="633571"/>
          </a:xfrm>
          <a:prstGeom prst="rect">
            <a:avLst/>
          </a:prstGeom>
          <a:noFill/>
        </p:spPr>
        <p:txBody>
          <a:bodyPr wrap="none" lIns="99060" tIns="49530" rIns="99060" bIns="49530">
            <a:spAutoFit/>
          </a:bodyPr>
          <a:lstStyle/>
          <a:p>
            <a:pPr algn="ctr"/>
            <a:r>
              <a:rPr lang="en-US" sz="3467" b="1" dirty="0">
                <a:ln w="6600">
                  <a:noFill/>
                  <a:prstDash val="solid"/>
                </a:ln>
                <a:solidFill>
                  <a:srgbClr val="CC00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ĐÂY LÀ NGHỀ GÌ?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3113" flipH="1">
            <a:off x="8188320" y="4033732"/>
            <a:ext cx="978108" cy="978108"/>
          </a:xfrm>
          <a:prstGeom prst="rect">
            <a:avLst/>
          </a:prstGeom>
        </p:spPr>
      </p:pic>
      <p:pic>
        <p:nvPicPr>
          <p:cNvPr id="57" name="Picture 56" descr="Hình ảnh Công Nhân Vệ Sinh Ngày Công Nhân Vệ Sinh đường Phố PNG Miễn Phí  Tải Về - Lovepik">
            <a:extLst>
              <a:ext uri="{FF2B5EF4-FFF2-40B4-BE49-F238E27FC236}">
                <a16:creationId xmlns:a16="http://schemas.microsoft.com/office/drawing/2014/main" id="{6B71DF7A-7D1E-40AB-9A98-ACBE59652226}"/>
              </a:ext>
            </a:extLst>
          </p:cNvPr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1" t="15842" r="19912" b="8471"/>
          <a:stretch/>
        </p:blipFill>
        <p:spPr bwMode="auto">
          <a:xfrm>
            <a:off x="4839778" y="785936"/>
            <a:ext cx="3547646" cy="3302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9EC2E7-51F7-4F0E-A315-EB0BD67D0827}"/>
              </a:ext>
            </a:extLst>
          </p:cNvPr>
          <p:cNvSpPr/>
          <p:nvPr/>
        </p:nvSpPr>
        <p:spPr>
          <a:xfrm>
            <a:off x="4953000" y="4209087"/>
            <a:ext cx="3087026" cy="633506"/>
          </a:xfrm>
          <a:prstGeom prst="rect">
            <a:avLst/>
          </a:prstGeom>
          <a:solidFill>
            <a:srgbClr val="CC00CC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333" b="1" dirty="0">
                <a:latin typeface=".VnAvant" panose="020B7200000000000000" pitchFamily="34" charset="0"/>
              </a:rPr>
              <a:t>lao </a:t>
            </a:r>
            <a:r>
              <a:rPr lang="en-US" sz="4333" b="1" dirty="0" err="1">
                <a:latin typeface=".VnAvant" panose="020B7200000000000000" pitchFamily="34" charset="0"/>
              </a:rPr>
              <a:t>c«ng</a:t>
            </a:r>
            <a:endParaRPr lang="en-US" sz="4333" b="1" dirty="0">
              <a:latin typeface=".VnAvant" panose="020B7200000000000000" pitchFamily="34" charset="0"/>
            </a:endParaRPr>
          </a:p>
        </p:txBody>
      </p:sp>
      <p:sp>
        <p:nvSpPr>
          <p:cNvPr id="52" name="Left Arrow 51">
            <a:hlinkClick r:id="rId12" action="ppaction://hlinksldjump"/>
          </p:cNvPr>
          <p:cNvSpPr/>
          <p:nvPr/>
        </p:nvSpPr>
        <p:spPr>
          <a:xfrm flipH="1">
            <a:off x="8677374" y="6365597"/>
            <a:ext cx="1171542" cy="76132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467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548" b="93970" l="1186" r="100000">
                        <a14:foregroundMark x1="83399" y1="49246" x2="86957" y2="728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9467" y="2430402"/>
            <a:ext cx="1944432" cy="1529414"/>
          </a:xfrm>
          <a:prstGeom prst="rect">
            <a:avLst/>
          </a:prstGeom>
        </p:spPr>
      </p:pic>
      <p:pic>
        <p:nvPicPr>
          <p:cNvPr id="3" name="Gt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205244" y="-115490"/>
            <a:ext cx="660400" cy="660400"/>
          </a:xfrm>
          <a:prstGeom prst="rect">
            <a:avLst/>
          </a:prstGeom>
        </p:spPr>
      </p:pic>
      <p:pic>
        <p:nvPicPr>
          <p:cNvPr id="51" name="Đúng 2 (online-audio-converter.com)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126133" y="1210469"/>
            <a:ext cx="660400" cy="660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9412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 nodeType="clickPar">
                      <p:stCondLst>
                        <p:cond delay="0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3813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2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  <p:bldLst>
      <p:bldP spid="2" grpId="0" animBg="1"/>
      <p:bldP spid="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356382" y="188607"/>
            <a:ext cx="8970433" cy="67071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52400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50"/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4087705" y="5338946"/>
            <a:ext cx="4758663" cy="1174923"/>
          </a:xfrm>
          <a:prstGeom prst="flowChartTerminator">
            <a:avLst/>
          </a:prstGeom>
          <a:solidFill>
            <a:srgbClr val="93ADFF"/>
          </a:solidFill>
          <a:ln w="1016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950"/>
          </a:p>
        </p:txBody>
      </p:sp>
      <p:sp>
        <p:nvSpPr>
          <p:cNvPr id="8196" name="AutoShape 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94564" y="1547679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B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987847" y="1621912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m</a:t>
            </a:r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2094564" y="923393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A</a:t>
            </a:r>
          </a:p>
        </p:txBody>
      </p:sp>
      <p:sp>
        <p:nvSpPr>
          <p:cNvPr id="8199" name="AutoShape 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41457" y="61211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F</a:t>
            </a:r>
          </a:p>
        </p:txBody>
      </p:sp>
      <p:sp>
        <p:nvSpPr>
          <p:cNvPr id="9224" name="AutoShape 8"/>
          <p:cNvSpPr>
            <a:spLocks noChangeArrowheads="1"/>
          </p:cNvSpPr>
          <p:nvPr/>
        </p:nvSpPr>
        <p:spPr bwMode="auto">
          <a:xfrm>
            <a:off x="1001635" y="4158577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8201" name="AutoShape 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86631" y="1547679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D</a:t>
            </a:r>
          </a:p>
        </p:txBody>
      </p:sp>
      <p:sp>
        <p:nvSpPr>
          <p:cNvPr id="8202" name="AutoShape 1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55602" y="2562356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H</a:t>
            </a:r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>
            <a:off x="1002495" y="224935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y</a:t>
            </a:r>
          </a:p>
        </p:txBody>
      </p:sp>
      <p:sp>
        <p:nvSpPr>
          <p:cNvPr id="9228" name="AutoShape 12"/>
          <p:cNvSpPr>
            <a:spLocks noChangeArrowheads="1"/>
          </p:cNvSpPr>
          <p:nvPr/>
        </p:nvSpPr>
        <p:spPr bwMode="auto">
          <a:xfrm>
            <a:off x="1021299" y="2885628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.</a:t>
            </a:r>
          </a:p>
        </p:txBody>
      </p:sp>
      <p:sp>
        <p:nvSpPr>
          <p:cNvPr id="8205" name="AutoShape 1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455602" y="1938070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G</a:t>
            </a:r>
          </a:p>
        </p:txBody>
      </p:sp>
      <p:sp>
        <p:nvSpPr>
          <p:cNvPr id="9230" name="AutoShape 14"/>
          <p:cNvSpPr>
            <a:spLocks noChangeArrowheads="1"/>
          </p:cNvSpPr>
          <p:nvPr/>
        </p:nvSpPr>
        <p:spPr bwMode="auto">
          <a:xfrm>
            <a:off x="2639736" y="1858960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¬</a:t>
            </a:r>
          </a:p>
        </p:txBody>
      </p:sp>
      <p:sp>
        <p:nvSpPr>
          <p:cNvPr id="8207" name="AutoShape 1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547670" y="1938070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K</a:t>
            </a:r>
          </a:p>
        </p:txBody>
      </p:sp>
      <p:sp>
        <p:nvSpPr>
          <p:cNvPr id="8208" name="AutoShape 16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547670" y="2562356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J</a:t>
            </a:r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455602" y="4512600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h</a:t>
            </a:r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>
            <a:off x="2092055" y="488413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>
                <a:latin typeface=".VnAvant" panose="020B7200000000000000" pitchFamily="34" charset="0"/>
              </a:rPr>
              <a:t>t</a:t>
            </a:r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>
            <a:off x="455602" y="388831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N</a:t>
            </a:r>
          </a:p>
        </p:txBody>
      </p:sp>
      <p:sp>
        <p:nvSpPr>
          <p:cNvPr id="8212" name="AutoShape 20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002495" y="3577033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S</a:t>
            </a:r>
          </a:p>
        </p:txBody>
      </p:sp>
      <p:sp>
        <p:nvSpPr>
          <p:cNvPr id="8213" name="AutoShap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547670" y="3888314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R</a:t>
            </a:r>
          </a:p>
        </p:txBody>
      </p:sp>
      <p:sp>
        <p:nvSpPr>
          <p:cNvPr id="8214" name="AutoShape 2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97445" y="92339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66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u</a:t>
            </a:r>
          </a:p>
        </p:txBody>
      </p:sp>
      <p:sp>
        <p:nvSpPr>
          <p:cNvPr id="8215" name="AutoShape 2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1547670" y="4512600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Q</a:t>
            </a:r>
          </a:p>
        </p:txBody>
      </p:sp>
      <p:sp>
        <p:nvSpPr>
          <p:cNvPr id="8216" name="AutoShape 24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092843" y="5525555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V</a:t>
            </a:r>
          </a:p>
        </p:txBody>
      </p:sp>
      <p:sp>
        <p:nvSpPr>
          <p:cNvPr id="8217" name="AutoShape 25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39737" y="5836839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W</a:t>
            </a:r>
          </a:p>
        </p:txBody>
      </p:sp>
      <p:sp>
        <p:nvSpPr>
          <p:cNvPr id="8218" name="AutoShape 26"/>
          <p:cNvSpPr>
            <a:spLocks noChangeArrowheads="1"/>
          </p:cNvSpPr>
          <p:nvPr/>
        </p:nvSpPr>
        <p:spPr bwMode="auto">
          <a:xfrm>
            <a:off x="994228" y="4846144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U</a:t>
            </a:r>
          </a:p>
        </p:txBody>
      </p:sp>
      <p:sp>
        <p:nvSpPr>
          <p:cNvPr id="8219" name="AutoShape 27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39737" y="4589989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Z</a:t>
            </a:r>
          </a:p>
        </p:txBody>
      </p:sp>
      <p:sp>
        <p:nvSpPr>
          <p:cNvPr id="8220" name="AutoShape 28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84912" y="4901272"/>
            <a:ext cx="622565" cy="545173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 dirty="0"/>
              <a:t>o</a:t>
            </a:r>
          </a:p>
        </p:txBody>
      </p:sp>
      <p:sp>
        <p:nvSpPr>
          <p:cNvPr id="8221" name="AutoShape 2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184912" y="5525555"/>
            <a:ext cx="622565" cy="545175"/>
          </a:xfrm>
          <a:prstGeom prst="hexagon">
            <a:avLst>
              <a:gd name="adj" fmla="val 28549"/>
              <a:gd name="vf" fmla="val 115470"/>
            </a:avLst>
          </a:prstGeom>
          <a:solidFill>
            <a:srgbClr val="FFFF00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pt-PT" altLang="en-US" sz="3467" b="1"/>
              <a:t>X</a:t>
            </a:r>
          </a:p>
        </p:txBody>
      </p:sp>
      <p:sp>
        <p:nvSpPr>
          <p:cNvPr id="8224" name="Line 32"/>
          <p:cNvSpPr>
            <a:spLocks noChangeShapeType="1"/>
          </p:cNvSpPr>
          <p:nvPr/>
        </p:nvSpPr>
        <p:spPr bwMode="auto">
          <a:xfrm>
            <a:off x="6422994" y="5926407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5" name="Line 33"/>
          <p:cNvSpPr>
            <a:spLocks noChangeShapeType="1"/>
          </p:cNvSpPr>
          <p:nvPr/>
        </p:nvSpPr>
        <p:spPr bwMode="auto">
          <a:xfrm>
            <a:off x="4550140" y="5926407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6" name="Line 34"/>
          <p:cNvSpPr>
            <a:spLocks noChangeShapeType="1"/>
          </p:cNvSpPr>
          <p:nvPr/>
        </p:nvSpPr>
        <p:spPr bwMode="auto">
          <a:xfrm>
            <a:off x="5021197" y="5926407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27" name="Line 35"/>
          <p:cNvSpPr>
            <a:spLocks noChangeShapeType="1"/>
          </p:cNvSpPr>
          <p:nvPr/>
        </p:nvSpPr>
        <p:spPr bwMode="auto">
          <a:xfrm>
            <a:off x="6890777" y="5926407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2" name="WordArt 36"/>
          <p:cNvSpPr>
            <a:spLocks noChangeArrowheads="1" noChangeShapeType="1" noTextEdit="1"/>
          </p:cNvSpPr>
          <p:nvPr/>
        </p:nvSpPr>
        <p:spPr bwMode="auto">
          <a:xfrm>
            <a:off x="4635132" y="5458624"/>
            <a:ext cx="226290" cy="38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t</a:t>
            </a:r>
          </a:p>
        </p:txBody>
      </p:sp>
      <p:sp>
        <p:nvSpPr>
          <p:cNvPr id="9253" name="WordArt 37"/>
          <p:cNvSpPr>
            <a:spLocks noChangeArrowheads="1" noChangeShapeType="1" noTextEdit="1"/>
          </p:cNvSpPr>
          <p:nvPr/>
        </p:nvSpPr>
        <p:spPr bwMode="auto">
          <a:xfrm>
            <a:off x="5103580" y="5458624"/>
            <a:ext cx="225626" cy="38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h</a:t>
            </a:r>
          </a:p>
        </p:txBody>
      </p:sp>
      <p:sp>
        <p:nvSpPr>
          <p:cNvPr id="9254" name="WordArt 38"/>
          <p:cNvSpPr>
            <a:spLocks noChangeArrowheads="1" noChangeShapeType="1" noTextEdit="1"/>
          </p:cNvSpPr>
          <p:nvPr/>
        </p:nvSpPr>
        <p:spPr bwMode="auto">
          <a:xfrm>
            <a:off x="7435951" y="5458624"/>
            <a:ext cx="313002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y</a:t>
            </a:r>
          </a:p>
        </p:txBody>
      </p:sp>
      <p:sp>
        <p:nvSpPr>
          <p:cNvPr id="9255" name="WordArt 39"/>
          <p:cNvSpPr>
            <a:spLocks noChangeArrowheads="1" noChangeShapeType="1" noTextEdit="1"/>
          </p:cNvSpPr>
          <p:nvPr/>
        </p:nvSpPr>
        <p:spPr bwMode="auto">
          <a:xfrm>
            <a:off x="6932912" y="5480235"/>
            <a:ext cx="233892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a</a:t>
            </a:r>
          </a:p>
        </p:txBody>
      </p:sp>
      <p:sp>
        <p:nvSpPr>
          <p:cNvPr id="8234" name="Line 42"/>
          <p:cNvSpPr>
            <a:spLocks noChangeShapeType="1"/>
          </p:cNvSpPr>
          <p:nvPr/>
        </p:nvSpPr>
        <p:spPr bwMode="auto">
          <a:xfrm>
            <a:off x="5487427" y="5926407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59" name="WordArt 43"/>
          <p:cNvSpPr>
            <a:spLocks noChangeArrowheads="1" noChangeShapeType="1" noTextEdit="1"/>
          </p:cNvSpPr>
          <p:nvPr/>
        </p:nvSpPr>
        <p:spPr bwMode="auto">
          <a:xfrm>
            <a:off x="5571365" y="5559996"/>
            <a:ext cx="306453" cy="2873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¬</a:t>
            </a:r>
          </a:p>
        </p:txBody>
      </p:sp>
      <p:sp>
        <p:nvSpPr>
          <p:cNvPr id="8236" name="Line 44"/>
          <p:cNvSpPr>
            <a:spLocks noChangeShapeType="1"/>
          </p:cNvSpPr>
          <p:nvPr/>
        </p:nvSpPr>
        <p:spPr bwMode="auto">
          <a:xfrm>
            <a:off x="5487427" y="6239429"/>
            <a:ext cx="39039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61" name="WordArt 45"/>
          <p:cNvSpPr>
            <a:spLocks noChangeArrowheads="1" noChangeShapeType="1" noTextEdit="1"/>
          </p:cNvSpPr>
          <p:nvPr/>
        </p:nvSpPr>
        <p:spPr bwMode="auto">
          <a:xfrm>
            <a:off x="6431263" y="5501846"/>
            <a:ext cx="306453" cy="3454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  <a:latin typeface=".VnAvant" panose="020B7200000000000000" pitchFamily="34" charset="0"/>
              </a:rPr>
              <a:t>m</a:t>
            </a:r>
          </a:p>
        </p:txBody>
      </p:sp>
      <p:sp>
        <p:nvSpPr>
          <p:cNvPr id="9263" name="WordArt 47"/>
          <p:cNvSpPr>
            <a:spLocks noChangeArrowheads="1" noChangeShapeType="1" noTextEdit="1"/>
          </p:cNvSpPr>
          <p:nvPr/>
        </p:nvSpPr>
        <p:spPr bwMode="auto">
          <a:xfrm>
            <a:off x="8542206" y="5222744"/>
            <a:ext cx="233892" cy="3886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en-US" sz="3900" b="1" kern="10" dirty="0">
              <a:ln w="9525">
                <a:noFill/>
                <a:round/>
                <a:headEnd/>
                <a:tailEnd/>
              </a:ln>
              <a:solidFill>
                <a:srgbClr val="FF3300"/>
              </a:solidFill>
            </a:endParaRPr>
          </a:p>
        </p:txBody>
      </p:sp>
      <p:sp>
        <p:nvSpPr>
          <p:cNvPr id="8240" name="Line 48"/>
          <p:cNvSpPr>
            <a:spLocks noChangeShapeType="1"/>
          </p:cNvSpPr>
          <p:nvPr/>
        </p:nvSpPr>
        <p:spPr bwMode="auto">
          <a:xfrm>
            <a:off x="7360280" y="5926407"/>
            <a:ext cx="39039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265" name="WordArt 49"/>
          <p:cNvSpPr>
            <a:spLocks noChangeArrowheads="1" noChangeShapeType="1" noTextEdit="1"/>
          </p:cNvSpPr>
          <p:nvPr/>
        </p:nvSpPr>
        <p:spPr bwMode="auto">
          <a:xfrm flipH="1">
            <a:off x="5640256" y="6020084"/>
            <a:ext cx="128101" cy="11823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900" b="1" kern="10" dirty="0">
                <a:ln w="9525">
                  <a:noFill/>
                  <a:round/>
                  <a:headEnd/>
                  <a:tailEnd/>
                </a:ln>
                <a:solidFill>
                  <a:srgbClr val="FF3300"/>
                </a:solidFill>
              </a:rPr>
              <a:t>.</a:t>
            </a:r>
          </a:p>
        </p:txBody>
      </p:sp>
      <p:sp>
        <p:nvSpPr>
          <p:cNvPr id="53" name="Rectangle 52"/>
          <p:cNvSpPr/>
          <p:nvPr/>
        </p:nvSpPr>
        <p:spPr>
          <a:xfrm>
            <a:off x="4729064" y="246751"/>
            <a:ext cx="4116190" cy="633571"/>
          </a:xfrm>
          <a:prstGeom prst="rect">
            <a:avLst/>
          </a:prstGeom>
          <a:noFill/>
        </p:spPr>
        <p:txBody>
          <a:bodyPr wrap="none" lIns="99060" tIns="49530" rIns="99060" bIns="49530">
            <a:spAutoFit/>
          </a:bodyPr>
          <a:lstStyle/>
          <a:p>
            <a:pPr algn="ctr"/>
            <a:r>
              <a:rPr lang="en-US" sz="3467" b="1" dirty="0">
                <a:ln w="6600">
                  <a:noFill/>
                  <a:prstDash val="solid"/>
                </a:ln>
                <a:solidFill>
                  <a:srgbClr val="CC00CC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ĐÂY LÀ NGHỀ GÌ?</a:t>
            </a: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3113" flipH="1">
            <a:off x="8213187" y="4373522"/>
            <a:ext cx="978108" cy="978108"/>
          </a:xfrm>
          <a:prstGeom prst="rect">
            <a:avLst/>
          </a:prstGeom>
        </p:spPr>
      </p:pic>
      <p:pic>
        <p:nvPicPr>
          <p:cNvPr id="57" name="Picture 56" descr="Câu đố về:&quot; Cô thợ may&quot; | Mầm non Gia Thượng">
            <a:extLst>
              <a:ext uri="{FF2B5EF4-FFF2-40B4-BE49-F238E27FC236}">
                <a16:creationId xmlns:a16="http://schemas.microsoft.com/office/drawing/2014/main" id="{68C823E3-2123-4B9E-9878-F05CC8B5D6E7}"/>
              </a:ext>
            </a:extLst>
          </p:cNvPr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1" t="4910"/>
          <a:stretch/>
        </p:blipFill>
        <p:spPr bwMode="auto">
          <a:xfrm>
            <a:off x="4919099" y="880258"/>
            <a:ext cx="3718314" cy="34616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1B0EF0-256D-4921-A51A-60A66BC07DCB}"/>
              </a:ext>
            </a:extLst>
          </p:cNvPr>
          <p:cNvSpPr/>
          <p:nvPr/>
        </p:nvSpPr>
        <p:spPr>
          <a:xfrm>
            <a:off x="4966164" y="4435553"/>
            <a:ext cx="3105889" cy="761933"/>
          </a:xfrm>
          <a:prstGeom prst="rect">
            <a:avLst/>
          </a:prstGeom>
          <a:solidFill>
            <a:srgbClr val="FF0000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333" b="1" dirty="0" err="1">
                <a:latin typeface=".VnAvant" panose="020B7200000000000000" pitchFamily="34" charset="0"/>
              </a:rPr>
              <a:t>thî</a:t>
            </a:r>
            <a:r>
              <a:rPr lang="en-US" sz="4333" b="1" dirty="0">
                <a:latin typeface=".VnAvant" panose="020B7200000000000000" pitchFamily="34" charset="0"/>
              </a:rPr>
              <a:t> may</a:t>
            </a:r>
          </a:p>
        </p:txBody>
      </p:sp>
      <p:sp>
        <p:nvSpPr>
          <p:cNvPr id="52" name="Left Arrow 51">
            <a:hlinkClick r:id="rId12" action="ppaction://hlinksldjump"/>
          </p:cNvPr>
          <p:cNvSpPr/>
          <p:nvPr/>
        </p:nvSpPr>
        <p:spPr>
          <a:xfrm flipH="1">
            <a:off x="8677374" y="6365597"/>
            <a:ext cx="1171542" cy="76132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467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548" b="93970" l="1186" r="100000">
                        <a14:foregroundMark x1="83399" y1="49246" x2="86957" y2="728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7622" y="2450146"/>
            <a:ext cx="1944432" cy="1529414"/>
          </a:xfrm>
          <a:prstGeom prst="rect">
            <a:avLst/>
          </a:prstGeom>
        </p:spPr>
      </p:pic>
      <p:pic>
        <p:nvPicPr>
          <p:cNvPr id="3" name="Gt7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130342" y="-3109"/>
            <a:ext cx="660400" cy="660400"/>
          </a:xfrm>
          <a:prstGeom prst="rect">
            <a:avLst/>
          </a:prstGeom>
        </p:spPr>
      </p:pic>
      <p:pic>
        <p:nvPicPr>
          <p:cNvPr id="4" name="Đúng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178985" y="1095406"/>
            <a:ext cx="660400" cy="660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9805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0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 nodeType="clickPar">
                      <p:stCondLst>
                        <p:cond delay="0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 nodeType="clickPar">
                      <p:stCondLst>
                        <p:cond delay="0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11000"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 vol="11000"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1000"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35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udio>
                                      <p:cMediaNode vol="11000"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9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 nodeType="clickPar">
                      <p:stCondLst>
                        <p:cond delay="0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5"/>
                  </p:tgtEl>
                </p:cond>
              </p:nextCondLst>
            </p:seq>
            <p:audio>
              <p:cMediaNode vol="8000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  <p:bldP spid="5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9695"/>
            <a:ext cx="9906000" cy="7433444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84515" y="1545829"/>
            <a:ext cx="8811672" cy="209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333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altLang="en-US" sz="433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4333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altLang="en-US" sz="433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altLang="en-US" sz="433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 kết thúc!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vi-VN" altLang="en-US" sz="433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 ơn các con!</a:t>
            </a:r>
            <a:endParaRPr lang="en-US" altLang="en-US" sz="4333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33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altLang="en-US" sz="433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húc các </a:t>
            </a:r>
            <a:r>
              <a:rPr lang="en-US" altLang="en-US" sz="433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</a:t>
            </a:r>
            <a:r>
              <a:rPr lang="vi-VN" altLang="en-US" sz="433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chăm ngoan học giỏi</a:t>
            </a:r>
            <a:r>
              <a:rPr lang="en-US" altLang="en-US" sz="4333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altLang="en-US" sz="4333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KT sx.m4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8971" y="916864"/>
            <a:ext cx="6604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Bucket_List">
            <a:hlinkClick r:id="" action="ppaction://media"/>
            <a:extLst>
              <a:ext uri="{FF2B5EF4-FFF2-40B4-BE49-F238E27FC236}">
                <a16:creationId xmlns:a16="http://schemas.microsoft.com/office/drawing/2014/main" id="{BF72E373-4F1D-4CB7-9213-771493DC321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>
                  <p14:trim st="1200" end="56281.6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978971" y="2180861"/>
            <a:ext cx="660400" cy="660400"/>
          </a:xfrm>
          <a:prstGeom prst="rect">
            <a:avLst/>
          </a:prstGeom>
        </p:spPr>
      </p:pic>
      <p:pic>
        <p:nvPicPr>
          <p:cNvPr id="8" name="TBT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978971" y="3103536"/>
            <a:ext cx="660400" cy="6604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6890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92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4037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5152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549316A3-AC5D-444D-8416-4DBFBD70DEEA}"/>
  <p:tag name="ISPRING_RESOURCE_FOLDER" val="C:\Users\Admin\Desktop\Trò chơi E-LEARNING\TRÒ CHƠI PHƯƠNG\TC Bé ghép từ Phuong\"/>
  <p:tag name="ISPRING_PRESENTATION_PATH" val="C:\Users\Admin\Desktop\Trò chơi E-LEARNING\TRÒ CHƠI PHƯƠNG\TC Bé ghép từ Phuong.pptx"/>
  <p:tag name="ISPRING_PROJECT_VERSION" val="9"/>
  <p:tag name="ISPRING_PROJECT_FOLDER_UPDATED" val="1"/>
  <p:tag name="ISPRING_SCREEN_RECS_UPDATED" val="C:\Users\Admin\Desktop\Trò chơi E-LEARNING\TRÒ CHƠI PHƯƠNG\TC Bé ghép từ Phuong\"/>
  <p:tag name="FLASHSPRING_ZOOM_TAG" val="61"/>
  <p:tag name="ISPRING_PRESENTATION_INFO_2" val="&lt;?xml version=&quot;1.0&quot; encoding=&quot;UTF-8&quot; standalone=&quot;no&quot; ?&gt;&#10;&lt;presentation2&gt;&#10;&#10;  &lt;slides&gt;&#10;    &lt;slide id=&quot;{475CDCBB-C0E9-49E0-BB30-4799A092A4DB}&quot; pptId=&quot;268&quot;/&gt;&#10;    &lt;slide id=&quot;{F326245D-3004-4B6B-A0C2-69100B7909DD}&quot; pptId=&quot;260&quot;/&gt;&#10;    &lt;slide id=&quot;{583621AD-8E3E-4007-98CD-E50AB87F78D7}&quot; pptId=&quot;262&quot;/&gt;&#10;    &lt;slide id=&quot;{89E9FC18-1B32-4FED-A3C0-1EBDE8331F27}&quot; pptId=&quot;270&quot;/&gt;&#10;    &lt;slide id=&quot;{A604E9F4-AB82-4323-9343-413C228468F6}&quot; pptId=&quot;263&quot;/&gt;&#10;    &lt;slide id=&quot;{2D1A666C-2EE7-4B85-B56C-37127C935AFC}&quot; pptId=&quot;273&quot;/&gt;&#10;    &lt;slide id=&quot;{E880F28D-93CE-49F6-83BB-EEA97AAC886D}&quot; pptId=&quot;276&quot;/&gt;&#10;    &lt;slide id=&quot;{76CDA85E-11DA-477B-9601-605BFA8E62CD}&quot; pptId=&quot;277&quot;/&gt;&#10;  &lt;/slides&gt;&#10;&#10;  &lt;narration&gt;&#10;    &lt;audioTracks/&gt;&#10;    &lt;videoTracks/&gt;&#10;  &lt;/narration&gt;&#10;&#10;&lt;/presentation2&gt;&#10;"/>
  <p:tag name="ISPRING_FIRST_PUBLISH" val="1"/>
  <p:tag name="ISPRING_PLAYERS_CUSTOMIZATION_2" val="UEsDBBQAAgAIAPNWyU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BcIq9Wf2Ttp/oEAABiEwAAHQAAAHVuaXZlcnNhbC9jb21tb25fbWVzc2FnZXMubG5nrVjvbts2EP9eoO9ACCiwAV3aDmgwDIkDWmJiIbLkinTSbBgEVmJsIpLo6o+T7NOeZg+2J9mRkh27bSApCWAbIuX73ZF3v7sjj07ushStRVFKlR9bHw7eW0jksUpkvji25uz0l98sVFY8T3iqcnFs5cpCJ6PXr45Sni9qvhDw/PoVQkeZKEsYliM9ehgjmRxbs3FkB9MZ9q8iLzgLorF7Zo1sla14fo88tVA//Xp4ePfh4+HPR+9auT4wdIo9bx8IGaSP73sA+SwMvAjQiBf55DOzRvp3mFwwZ57rE2vUPgyTnoXkwhrp3065eRgSn0XUcx0SuTTyA2b2wiOMONboStVoydcCVQqtpbhF1VKAHytZCFSmMjEvYgUTeS26lDnBFLt+FBLKQtdmbuBbI6qK4v6tgeV1tVQFqCtRIkv+JRWJ0QkRY96vClGCal5BRCH4VEsJ/1QZl/lBt+pL3wuwE+HZLJoSSvEZbC7bLgqQ9uBvZbWEd4lQb0HFbZ4qnqDrQgBgQBFfrVIZN/+UdFVoC2cpv++0IsSXrn8WsSDwaER8ZzNjjUieIKfgerEDUUJMSQgABS9F8QTZyMS6EUc4TYchTNyziQdfpk2YyMUyhW811I4ZgUiYibxLCiKVhBDjlF4GoaM3DVQhjla8LG9VkexF6a4/u4Bd3w6ACDbbAWcaYwMM8SEhexWFiKtuMLASm/hueQVLhQCMmEkGmlJZXVZAm2yVikoYa6VeCo9NSH0R1wr4lQq+bmIftBuydYa5h+e+PYnGzIfHMQG/erzO42VPOSDnD/mxy4YawmQ35jttatGicfAZsgskw2CIRHAOOfB8iMQVobDJhHbJ+PjCPcPGS5D3Nklpk/RirnNMeo94HIOcjqa1VHUJM3pLIDUZj5QHw9RQ8mkOUexi75Hc2qBCOJjRQq4F2FEkouhUBOneJo4m1ae5+0d0il2POD8IPX6PclUhnqx5HgsItphrn97Du0Qm5p0Oe6P/ay3/RrxqU/2btkr4Dvn8Zqg9e4XlEUbwqhLZqupSrTesNf8pVmiKP2pCn6U/TT+1iY9DN3gZz5Qyq9OmAj3bP1vLhvqo04hn7lR/b720JbQpNQQaFl0cocdI+0tNtNqxG+iKmIj+cq5/CjKzpm5BYXPza9Vf2g9aAF+hp2LQCeyxsZxCq5NBFeovewGr3jP/QheM/vKXZExdBlXnUnwpZdWp2fC5d301dH56Yd3pWfeKDXOZByb7ALho+8ESpTID+5MemPMp2exAUyL2VnKp6jQx9E/ljSkTsLd1Jr7vhq8LlZnZlJeb8G/K1MlzrGgWFzZKZwP6qS2De/tnh8BP9xIlOIQ2xsa+rXsfW7M97SkE9NFb4TG6aZ2ARxmv4iWU42tV50lPoOYI5pBTDGDtmqngRXcX1gJ8Y0Yzi9rZ3weB6I4OkijZgv3pq0qUfw0G0cvYYtDm4Cfuqk4ghsf7BphBH6n24LuR63kOZi7E8oscMHlT4jKVwdRBt16gSut6zBi2J1NgEzXkUXUBLeQQhCkOzyEjmsORNZry4gbSKVMqHYRitlqHcTVM+8PdQ12lMhdDZJ9XzPSCmTuLsOOYixigMJyzb5rancBBL25vZFK16A1mT7AP2fobPJHIaihgSMj2okVfJpiDu6e4vtP6759/u+RNgdzkQkg3zfgh2ay/r5fbUWluw47e7VyO/Q9QSwMEFAACAAgAXCKvVh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BcIq9Wr43q8HYDAAAJDgAAJwAAAHVuaXZlcnNhbC9mbGFzaF9wdWJsaXNoaW5nX3NldHRpbmdzLnhtbOVX224bNxB911cQW+QxWjtxmtRYyQh0QYU4kmFt2/jJGC0pLWFetrxIUZ76Nf2wfkmHS0mRaiddJ1ERoA+CdoczZw5nhjPc7OK9FGTJjOVadZLT9klCmCo05WrRSX7Jh09fJcQ6UBSEVqyTKJ2Qi24rq/xMcFtOmXOoagnCKHteuU5SOledp+lqtWpzW5mwqoV3iG/bhZZpZZhlyjGTVgLW+OfWFbPJBqEBAP6kVhuzbqtFSBaR3mrqBSOcInPFw6ZADAXYMkmj2gyKu4XRXtGeFtoQs5h1kh96g/5p//lWJ0L1uWQqxMR2URjE7hwo5YEFiCn/wEjJ+KJEus/OErLi1JX1Yxr0s/Q+So0dtw4BpacxBspt4CVzQMFBfI3+HHvv7FYQRXStQPIixxUS9t9J+vntzzdXg+vL0fjNbT6ZXOajq0iitkkPcbL00FGGhLQ3Bdv5ycA5KErkjTZzEJZl6b5oq8ZDBqFwfIkxYf+gOfdCTH1VaeO6znhW09gX7uh9Aiaba3Ww9/BOZlpgamtSWKVyxugYJNtL9vSOqyFqniZkjnES604yqZgiU1BYYNyB4MUOwPqZddzVhTXcaL82HARBPDwBjLydJh8pxJ0VJRjL9qltV2xIa9H9TXtByVp7IvgdI04TDLGX+FQysp9/Mjda1lKsUEes4OhxydmK0Ys6XhvATzm6QRfSoyUeh0owFz387vkHMmNzbRCXwRIPD8q5jfjtRwFXYO1HUNhyfDK9HPUHt6Nxf/DuSdgg0CWo4pHgWFNMVu4o+LAmSrutHYajAG9ZnRTKab3WZG/tL0/Drqwxz98oGwf4lksv4FvC7wKyB33ElB/Hy2MS/68MGrstYVkf9HB4a2g84hxTEjFxocCWxNWmDTYALEARrcSaQIGd2Ya2seTaW5TEBhGh7ZczjPZYpvXbAtsnejSUmUaQJ6fPnp+9+PHlq5/O2+lff/z59LNGm5l1JSC4i0Or99mpdc92qI0M1UP37EfjfHD9upePfh3lN7f54F1+CFBzut+uszSMkocnSxhV3+1guRlMm+RmPGmiNXnTROs6Tq6rvanViAJ2okU8WdiLBJccM3e0uvqPauOrbx2xuI5TG99z4L72UP1/4hbfdjf1g6t5lj747RBWJFdcYjRDS999cHRfnJ3gZf/BpVYL0Q4/37qtvwFQSwMEFAACAAgAXCKvVrThkXBXAwAAQQwAACEAAAB1bml2ZXJzYWwvZmxhc2hfc2tpbl9zZXR0aW5ncy54bWyVV9tO4zAQfecrqu47WUp3C1KoVNoioe0CWljenWbaWnXsyHbK9u93fEnjtAkNREh45hx7LsdjEast5b0dSEUFv+sP+uOLXi9eFlIC12+Q5Yxo6CVEwWN613/4u1j0IwcRTMhX0JrytTKW0tajCEwKrQW/XAqucZ9LLmRGWH/87cH+xJFFnmMJDKsrZ0WWUB3zY3BzP+tE8WcM70ez6W0bYSmynPD9QqzFZUKW27UUBU9NaNfma6Nt9jlIRvn2bESMKv2oIavFNL+aD+aDbpRcglJgQrqdTQaTn2dZjCTADtmPhjfDSUdOddTnjTmi7aii2tJGg9H1aNhGy8ka6kWezmdXs+t2PMfd6135NC5H0PBPn80cxb8H+aXNRV7kX9FILsXaFPSIMzLfWQ4TJMXrh4TZrfnOEkxC5qCzglSMptgGIVMnxe/mawO31dL/GQ6J2NxtKdiLacLR9DAKSRiMV4QpiKNy6ZxqIz6eC4236QAITRXoBVN8IYWCsZaFR1W2CvcHPihPA5A3VIh3wYoMpi7gAFi3V/jp9N4OljC+gy0IUMLOG4MIK2OFfMK6niADY4V8Ne165mx/Aj/2OE4piHviuxmU33Fr1UcvcILLsl7lqvSakxbmmqvgaG8oMZlIYWx19UYzMF2LI2tzIUUnMcWc7OiaaHyYfhtcsrfJqDg6cnipNQsr1lQzaNKbjRFHetgvu+4gR/eEVMm5dU/jxL/rZ0RuQb4JwVS/53l4S7Aw7u08ZZiZii8eyEe+Eh05XGgI97dxtoGFuydd4URrstxkGFJbBnEUlCCOmosc+2Obqs+LLAE5x6ZRKFVTtznchq43DH/1O4UPSOuEFqdj6g1uxwk9iDIweAUAkctNKVm3cJ6sYJoy2EF58QODTbgts1ihRNvUNtELWOlQb97SSZB+TlRCCXF1RwPhHeMS9YkTOjpoXpNE2cxq176cwNXOtZlcjjIj1nCK2bVXUm1j9DdVEHtVKycptHjVRGq/abX2uZMdTDjN7JRAR3B8g8dxmBC5L4t1lmU4sVchmJflsJkqCQ2eNoqZheNBE8V6jgfhG17P8UoChEPQGi+CMf0L9okgMn06QGpzu8Ht2Jgjvmx2puI0znIdR4HJNefQBvwb/3UY/wdQSwMEFAACAAgAXCKvVgFpVjNcAwAAmg0AACYAAAB1bml2ZXJzYWwvaHRtbF9wdWJsaXNoaW5nX3NldHRpbmdzLnhtbO1XzXLTMBC+5yk0ZjgSt/zTcdJhknTIUJJMY3566mwsJdYgS0Y/CeHE0/BgPAkrK0kTWorLEODAIRNrtfvtp93Vrp0cfywEmTNtuJKt6LB5EBEmM0W5nLWi1+nJvacRMRYkBaEka0VSReS43UhKNxHc5GNmLaoagjDSHJW2FeXWlkdxvFgsmtyU2u8q4Szim2amirjUzDBpmY5LAUv8s8uSmWiFUAMAf4WSK7N2o0FIEpBeKeoEI5wic8n9oUC8sIWI4qA1gez9TCsnaUcJpYmeTVrRnU6ve9h9sNYJSF1eMOlDYtoo9GJ7BJRyTwLEmH9iJGd8liPb+w8jsuDU5tVj7PWT+CpKhR1ODh6lozAE0q7gC2aBgoWwDP4s+2jNWhBEdCmh4FmKO8QfvxV104sX56Pe2Wl/8PIiHQ5P0/4okKhs4l2cJN51lCAh5XTGNn4SsBayHHmjzRSEYUm8LVqrcZ9AyCyfY0zYdzSnToixK0ulbdtqxyoa28INvR/AJFMld87u12SiBGa2IoVFWkwYHUCBMRidyIhMMTBi2YqGJZNkDBILilsQPNtYGDcxltuqkE5W2s81B0GwWLDiGXk1ji59hqNkOWjDtrmsd4zPY9Z+q5ygZKkcEfw9I1YRjKkr8ClnZDvhZKpVUUkFGEuM4OhxztmC0eMqQCvAHzk6RxeFQ0ss/1IwGzx8cPwTmbCp0ojLYI6XBeXcBPzmrYBLMOYSFNYc745P+93eRX/Q7b276w8IdA4yuyU4FhErSrsXfFgSqezaDsORgTOsSgrltNqrc7bmr6dhU8eY59+UjR18wwsn4HfCbwKyBb3HlO/Hy20S/1MGtd3mMK8uur+8FTRecY4pCZi4kWG34nLV92oAZiCJkmJJIMNWbHzbmHPlDEpCgwjQ5tcZBnss02o1w9mIHjVluhbkweH9Bw8fPX7y9NlRM/76+cu9G41WQ2okwLsLU6pz45i6YnuidOGrh27Z9wdp7+x5J+2/6afnF2nvXboLUHG62q6T2M+O60eJn03fT5LJ3xsl571xnWwMhnW0hi/raJ2FWTXamlO1KGDvmYW7hN1H8IJjrvZWSX+oGq59seA3lkMooP1Uw78cqmsvzv9Qba82b9w7r9hJfO03QAPlu99T7cY3UEsDBBQAAgAIAFwir1bAeLmksgEAAFIGAAAfAAAAdW5pdmVyc2FsL2h0bWxfc2tpbl9zZXR0aW5ncy5qc42UUU+DMBDH3/cpFnw1izKUzbdtYGLig4m+GR8K3BhZ6TVtN53G7y5lcytw6OgL/fPr/3pXel+DYfV4qTe8G37V7/X8qTmvNbCaURu4bOq8Ry+t7mleZPBSlMALAV4L2f4uPcrfJ4Iy9kRtmuyera12/Dy0X5aMaxeXhIUiNE1oW8rwnQA/KPCzkdohrX1KTp2TjTEoRikKA8KMBKqS1Yx3cV8/boYtGLeg/kGXLIWG6Y0/mUe95MkxmIfRYupyKZaSid0j5jhKWLrOFW5Edog/tsOlVzsJqjrxdV9YXmjzYKBsB46vYz/2+0mpQGs4xJ1GM392S8KcJcDdhMJgEsz+QBvG3YK26G2hC/NLh344DgOXliyHTpUWcXQdjZuYqLw61ewE33MGPkxfMpKzHahzrFBu5BkHKBXmtiJdNLSDRDmyrBD5noumdpCc3ay17fs36pYxSlBlx7/iyg6X6RSjcc2wdc1WxK0t+7rLGa3BkJdbt6I+Un2BUyIVFwlNUotPfaqxG9NuNXb+WuXN1BrUCyKv2qc9FdBVNwH1IJZoBWYMS1dlpVX5vP2383bwwfcPUEsDBBQAAgAIAFwir1byGhxS7AAAALAOAAAXAAAAdW5pdmVyc2FsL3VuaXZlcnNhbC5wbmfrDPBz5+WS4mJgYOD19HAJYmBgTmRgYOrnYAOKPDE9VAmkGIuD3J0Y1p2TeQnksKQ7+joyMGzs5/6TyArkcxZ4RBYzMPAdBmHG4/krUoAMV08Xx5CKuLfXN/I2GDAcMPi3fxP/lzajKY0TuTQn6z7tiOFmYGjo4WRmYOCYaQBkTiCZKet7Q8J5kornpC+vrnxsYWRg2ECmQaPMUeYoc5Q5yhxljjJHmaPMUeYoc5Q5yiSdGWCUCOqSLbk75/POpe/71HiAYvU+EgwMDidAXbQWEpgp13YxPjv3L7eR50EYsJfJ4Onq57LOKaEJAFBLAwQUAAIACABcIq9W5OxXDEoAAABqAAAAGwAAAHVuaXZlcnNhbC91bml2ZXJzYWwucG5nLnhtbLOxr8jNUShLLSrOzM+zVTLUM1Cyt+PlsikoSi3LTC1XqACKAQUhQEmhEsg1QnDLM1NKMmyVLEyQlGSkZqZnlNgqmRkjBPWBRgIAUEsBAgAAFAACAAgA81bJTNajftpHAwAA4QkAABQAAAAAAAAAAQAAAAAAAAAAAHVuaXZlcnNhbC9wbGF5ZXIueG1sUEsBAgAAFAACAAgAXCKvVn9k7af6BAAAYhMAAB0AAAAAAAAAAQAAAAAAeQMAAHVuaXZlcnNhbC9jb21tb25fbWVzc2FnZXMubG5nUEsBAgAAFAACAAgAXCKvVhUeYBujAAAAfwEAAC4AAAAAAAAAAQAAAAAArggAAHVuaXZlcnNhbC9wbGF5YmFja19hbmRfbmF2aWdhdGlvbl9zZXR0aW5ncy54bWxQSwECAAAUAAIACABcIq9Wr43q8HYDAAAJDgAAJwAAAAAAAAABAAAAAACdCQAAdW5pdmVyc2FsL2ZsYXNoX3B1Ymxpc2hpbmdfc2V0dGluZ3MueG1sUEsBAgAAFAACAAgAXCKvVrThkXBXAwAAQQwAACEAAAAAAAAAAQAAAAAAWA0AAHVuaXZlcnNhbC9mbGFzaF9za2luX3NldHRpbmdzLnhtbFBLAQIAABQAAgAIAFwir1YBaVYzXAMAAJoNAAAmAAAAAAAAAAEAAAAAAO4QAAB1bml2ZXJzYWwvaHRtbF9wdWJsaXNoaW5nX3NldHRpbmdzLnhtbFBLAQIAABQAAgAIAFwir1bAeLmksgEAAFIGAAAfAAAAAAAAAAEAAAAAAI4UAAB1bml2ZXJzYWwvaHRtbF9za2luX3NldHRpbmdzLmpzUEsBAgAAFAACAAgAXCKvVvIaHFLsAAAAsA4AABcAAAAAAAAAAAAAAAAAfRYAAHVuaXZlcnNhbC91bml2ZXJzYWwucG5nUEsBAgAAFAACAAgAXCKvVuTsVwxKAAAAagAAABsAAAAAAAAAAQAAAAAAnhcAAHVuaXZlcnNhbC91bml2ZXJzYWwucG5nLnhtbFBLBQYAAAAACQAJALwCAAAhGAAAAAA="/>
  <p:tag name="ISPRING_CURRENT_PLAYER_ID" val="universal"/>
  <p:tag name="ISPRING_LMS_API_VERSION" val="SCORM 2004 (2nd edition)"/>
  <p:tag name="ISPRING_ULTRA_SCORM_COURSE_ID" val="582B9E5E-620F-472A-84DA-E21B9746BE89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SCORM_RATE_SLIDES" val="0"/>
  <p:tag name="ISPRING_SCORM_PASSING_SCORE" val="0.000000"/>
  <p:tag name="ISPRING_ULTRA_SCORM_COURCE_TITLE" val="TC Bé ghép từ 5-6 tuổi Phương"/>
  <p:tag name="ISPRING_SCORM_RATE_QUIZZES" val="0"/>
  <p:tag name="ISPRING_PRESENTATION_TITLE" val="TC Bé ghép từ 5-6 tuổi Phươ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3.33"/>
  <p:tag name="TIMING" val="|4.245|4.98"/>
  <p:tag name="ISPRING_CUSTOM_TIMING_USED" val="1"/>
  <p:tag name="ISPRING_SLIDE_ID_2" val="{475CDCBB-C0E9-49E0-BB30-4799A092A4DB}"/>
  <p:tag name="GENSWF_SLIDE_TITLE" val="Tên Tc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0.843"/>
  <p:tag name="TIMING" val="|9.582"/>
  <p:tag name="ISPRING_CUSTOM_TIMING_USED" val="1"/>
  <p:tag name="ISPRING_SLIDE_ID_2" val="{F326245D-3004-4B6B-A0C2-69100B7909DD}"/>
  <p:tag name="GENSWF_SLIDE_TITLE" val="Tranh 1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8.744"/>
  <p:tag name="TIMING" val="|9.38"/>
  <p:tag name="ISPRING_CUSTOM_TIMING_USED" val="1"/>
  <p:tag name="ISPRING_SLIDE_ID_2" val="{583621AD-8E3E-4007-98CD-E50AB87F78D7}"/>
  <p:tag name="GENSWF_SLIDE_TITLE" val="Tranh 2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9.144"/>
  <p:tag name="TIMING" val="|9.079"/>
  <p:tag name="ISPRING_CUSTOM_TIMING_USED" val="1"/>
  <p:tag name="ISPRING_SLIDE_ID_2" val="{89E9FC18-1B32-4FED-A3C0-1EBDE8331F27}"/>
  <p:tag name="GENSWF_SLIDE_TITLE" val="Tranh 3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3.1"/>
  <p:tag name="TIMING" val="|4.502"/>
  <p:tag name="ISPRING_CUSTOM_TIMING_USED" val="1"/>
  <p:tag name="ISPRING_SLIDE_ID_2" val="{A604E9F4-AB82-4323-9343-413C228468F6}"/>
  <p:tag name="GENSWF_SLIDE_TITLE" val="Tranh 4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6.337"/>
  <p:tag name="TIMING" val="|6.4"/>
  <p:tag name="ISPRING_CUSTOM_TIMING_USED" val="1"/>
  <p:tag name="ISPRING_SLIDE_ID_2" val="{2D1A666C-2EE7-4B85-B56C-37127C935AFC}"/>
  <p:tag name="GENSWF_SLIDE_TITLE" val="Tranh 5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7.124"/>
  <p:tag name="ISPRING_CUSTOM_TIMING_USED" val="1"/>
  <p:tag name="ISPRING_SLIDE_ID_2" val="{E880F28D-93CE-49F6-83BB-EEA97AAC886D}"/>
  <p:tag name="TIMING" val="|6.972"/>
  <p:tag name="GENSWF_SLIDE_TITLE" val="Tranh 6"/>
  <p:tag name="ISPRING_SLIDE_INDENT_LEVEL" val="0"/>
  <p:tag name="ISPRING_SLIDE_BRANCHING_PROPERTIES" val="&lt;BranchingProperties&gt;&lt;nextAction&gt;&lt;action&gt;0&lt;/action&gt;&lt;/nextAction&gt;&lt;prevAction&gt;&lt;action&gt;0&lt;/action&gt;&lt;/prevAction&gt;&lt;lock&gt;1&lt;/lock&gt;&lt;/BranchingProperties&gt;&#1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40.373"/>
  <p:tag name="ISPRING_CUSTOM_TIMING_USED" val="1"/>
  <p:tag name="ISPRING_SLIDE_ID_2" val="{76CDA85E-11DA-477B-9601-605BFA8E62CD}"/>
  <p:tag name="GENSWF_SLIDE_TITLE" val="Kết thúc"/>
  <p:tag name="ISPRING_SLIDE_INDENT_LEVEL" val="0"/>
</p:tagLst>
</file>

<file path=ppt/theme/theme1.xml><?xml version="1.0" encoding="utf-8"?>
<a:theme xmlns:a="http://schemas.openxmlformats.org/drawingml/2006/main" name="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predefini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</TotalTime>
  <Words>274</Words>
  <Application>Microsoft Office PowerPoint</Application>
  <PresentationFormat>A4 Paper (210x297 mm)</PresentationFormat>
  <Paragraphs>222</Paragraphs>
  <Slides>8</Slides>
  <Notes>8</Notes>
  <HiddenSlides>0</HiddenSlides>
  <MMClips>17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.VnAvant</vt:lpstr>
      <vt:lpstr>Arial</vt:lpstr>
      <vt:lpstr>Calibri</vt:lpstr>
      <vt:lpstr>Times New Roman</vt:lpstr>
      <vt:lpstr>Modelo de apresentação predefinido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TC Bé ghép từ 5-6 tuổi Phương</dc:title>
  <dc:creator>Sandra</dc:creator>
  <cp:lastModifiedBy>Administrator</cp:lastModifiedBy>
  <cp:revision>122</cp:revision>
  <dcterms:created xsi:type="dcterms:W3CDTF">2009-03-19T21:44:02Z</dcterms:created>
  <dcterms:modified xsi:type="dcterms:W3CDTF">2023-05-14T21:26:34Z</dcterms:modified>
</cp:coreProperties>
</file>