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1258" r:id="rId2"/>
    <p:sldId id="1261" r:id="rId3"/>
    <p:sldId id="295" r:id="rId4"/>
    <p:sldId id="1262" r:id="rId5"/>
    <p:sldId id="303" r:id="rId6"/>
    <p:sldId id="1263" r:id="rId7"/>
    <p:sldId id="1264" r:id="rId8"/>
    <p:sldId id="301" r:id="rId9"/>
    <p:sldId id="1265" r:id="rId10"/>
    <p:sldId id="1266" r:id="rId11"/>
    <p:sldId id="1267" r:id="rId12"/>
    <p:sldId id="1271" r:id="rId1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CC"/>
    <a:srgbClr val="0033CC"/>
    <a:srgbClr val="FFFF00"/>
    <a:srgbClr val="FFFF66"/>
    <a:srgbClr val="FFFF99"/>
    <a:srgbClr val="6600FF"/>
    <a:srgbClr val="FF0000"/>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2" autoAdjust="0"/>
    <p:restoredTop sz="94746" autoAdjust="0"/>
  </p:normalViewPr>
  <p:slideViewPr>
    <p:cSldViewPr snapToGrid="0">
      <p:cViewPr varScale="1">
        <p:scale>
          <a:sx n="68" d="100"/>
          <a:sy n="68" d="100"/>
        </p:scale>
        <p:origin x="-108" y="-13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9FA8AAA-BCBF-461A-9DEE-E756673FE3F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9CB294CA-0329-42DB-8F2D-00F1AE623DF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BACFA8B-8CEE-4EAD-A4E7-7E73EAA396FF}" type="datetimeFigureOut">
              <a:rPr lang="en-US"/>
              <a:pPr>
                <a:defRPr/>
              </a:pPr>
              <a:t>1/3/2023</a:t>
            </a:fld>
            <a:endParaRPr lang="en-US"/>
          </a:p>
        </p:txBody>
      </p:sp>
      <p:sp>
        <p:nvSpPr>
          <p:cNvPr id="4" name="Slide Image Placeholder 3">
            <a:extLst>
              <a:ext uri="{FF2B5EF4-FFF2-40B4-BE49-F238E27FC236}">
                <a16:creationId xmlns:a16="http://schemas.microsoft.com/office/drawing/2014/main" xmlns="" id="{FE6B2E00-73EE-4E9B-AD43-C464077BBE7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A5ED435A-DE09-4C05-9052-8D9C032FC9D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xmlns="" id="{04D7E04B-E5D9-4CFE-9EB1-5900A2B0EBF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8CE70F1D-7D68-4F10-BC11-1E7B9EB871D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E76A432-49C2-4D77-9985-417E2F97629A}" type="slidenum">
              <a:rPr lang="en-US" altLang="en-US"/>
              <a:pPr>
                <a:defRPr/>
              </a:pPr>
              <a:t>‹#›</a:t>
            </a:fld>
            <a:endParaRPr lang="en-US" altLang="en-US"/>
          </a:p>
        </p:txBody>
      </p:sp>
    </p:spTree>
    <p:extLst>
      <p:ext uri="{BB962C8B-B14F-4D97-AF65-F5344CB8AC3E}">
        <p14:creationId xmlns:p14="http://schemas.microsoft.com/office/powerpoint/2010/main" val="30259603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E8FB8E2-B9FE-42A2-8726-E1D183A2F70C}"/>
              </a:ext>
            </a:extLst>
          </p:cNvPr>
          <p:cNvSpPr>
            <a:spLocks noGrp="1"/>
          </p:cNvSpPr>
          <p:nvPr>
            <p:ph type="dt" sz="half" idx="10"/>
          </p:nvPr>
        </p:nvSpPr>
        <p:spPr/>
        <p:txBody>
          <a:bodyPr/>
          <a:lstStyle>
            <a:lvl1pPr>
              <a:defRPr/>
            </a:lvl1pPr>
          </a:lstStyle>
          <a:p>
            <a:pPr>
              <a:defRPr/>
            </a:pPr>
            <a:fld id="{A4F74E5F-56E8-4BEF-BC16-2D2D9EF61D58}" type="datetimeFigureOut">
              <a:rPr lang="en-US"/>
              <a:pPr>
                <a:defRPr/>
              </a:pPr>
              <a:t>1/3/2023</a:t>
            </a:fld>
            <a:endParaRPr lang="en-US"/>
          </a:p>
        </p:txBody>
      </p:sp>
      <p:sp>
        <p:nvSpPr>
          <p:cNvPr id="5" name="Footer Placeholder 4">
            <a:extLst>
              <a:ext uri="{FF2B5EF4-FFF2-40B4-BE49-F238E27FC236}">
                <a16:creationId xmlns:a16="http://schemas.microsoft.com/office/drawing/2014/main" xmlns="" id="{EF6637F0-D8CC-489C-BE35-122D27CE98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97E891BD-D315-4A73-80A4-7558A8D2CEAE}"/>
              </a:ext>
            </a:extLst>
          </p:cNvPr>
          <p:cNvSpPr>
            <a:spLocks noGrp="1"/>
          </p:cNvSpPr>
          <p:nvPr>
            <p:ph type="sldNum" sz="quarter" idx="12"/>
          </p:nvPr>
        </p:nvSpPr>
        <p:spPr/>
        <p:txBody>
          <a:bodyPr/>
          <a:lstStyle>
            <a:lvl1pPr>
              <a:defRPr/>
            </a:lvl1pPr>
          </a:lstStyle>
          <a:p>
            <a:pPr>
              <a:defRPr/>
            </a:pPr>
            <a:fld id="{4CD03955-468F-4758-B45A-FF91E99AA35A}" type="slidenum">
              <a:rPr lang="en-US" altLang="en-US"/>
              <a:pPr>
                <a:defRPr/>
              </a:pPr>
              <a:t>‹#›</a:t>
            </a:fld>
            <a:endParaRPr lang="en-US" altLang="en-US"/>
          </a:p>
        </p:txBody>
      </p:sp>
    </p:spTree>
    <p:extLst>
      <p:ext uri="{BB962C8B-B14F-4D97-AF65-F5344CB8AC3E}">
        <p14:creationId xmlns:p14="http://schemas.microsoft.com/office/powerpoint/2010/main" val="1983203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6C4232-9193-4BB0-ADCA-7729E848DD4D}"/>
              </a:ext>
            </a:extLst>
          </p:cNvPr>
          <p:cNvSpPr>
            <a:spLocks noGrp="1"/>
          </p:cNvSpPr>
          <p:nvPr>
            <p:ph type="dt" sz="half" idx="10"/>
          </p:nvPr>
        </p:nvSpPr>
        <p:spPr/>
        <p:txBody>
          <a:bodyPr/>
          <a:lstStyle>
            <a:lvl1pPr>
              <a:defRPr/>
            </a:lvl1pPr>
          </a:lstStyle>
          <a:p>
            <a:pPr>
              <a:defRPr/>
            </a:pPr>
            <a:fld id="{51D5BC67-CD9D-4C20-80AC-60D156AA80EE}" type="datetimeFigureOut">
              <a:rPr lang="en-US"/>
              <a:pPr>
                <a:defRPr/>
              </a:pPr>
              <a:t>1/3/2023</a:t>
            </a:fld>
            <a:endParaRPr lang="en-US"/>
          </a:p>
        </p:txBody>
      </p:sp>
      <p:sp>
        <p:nvSpPr>
          <p:cNvPr id="5" name="Footer Placeholder 4">
            <a:extLst>
              <a:ext uri="{FF2B5EF4-FFF2-40B4-BE49-F238E27FC236}">
                <a16:creationId xmlns:a16="http://schemas.microsoft.com/office/drawing/2014/main" xmlns="" id="{AEE658EF-62DB-4CB9-8B8F-AA89932503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8C7E1B7-E1BF-485E-AB76-B5DC3D7ABED5}"/>
              </a:ext>
            </a:extLst>
          </p:cNvPr>
          <p:cNvSpPr>
            <a:spLocks noGrp="1"/>
          </p:cNvSpPr>
          <p:nvPr>
            <p:ph type="sldNum" sz="quarter" idx="12"/>
          </p:nvPr>
        </p:nvSpPr>
        <p:spPr/>
        <p:txBody>
          <a:bodyPr/>
          <a:lstStyle>
            <a:lvl1pPr>
              <a:defRPr/>
            </a:lvl1pPr>
          </a:lstStyle>
          <a:p>
            <a:pPr>
              <a:defRPr/>
            </a:pPr>
            <a:fld id="{5D82074A-99D8-442A-AC2A-AEA53F01A9B4}" type="slidenum">
              <a:rPr lang="en-US" altLang="en-US"/>
              <a:pPr>
                <a:defRPr/>
              </a:pPr>
              <a:t>‹#›</a:t>
            </a:fld>
            <a:endParaRPr lang="en-US" altLang="en-US"/>
          </a:p>
        </p:txBody>
      </p:sp>
    </p:spTree>
    <p:extLst>
      <p:ext uri="{BB962C8B-B14F-4D97-AF65-F5344CB8AC3E}">
        <p14:creationId xmlns:p14="http://schemas.microsoft.com/office/powerpoint/2010/main" val="2581576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9E4D4B0-BD47-498B-A1FD-DDE68CAEF740}"/>
              </a:ext>
            </a:extLst>
          </p:cNvPr>
          <p:cNvSpPr>
            <a:spLocks noGrp="1"/>
          </p:cNvSpPr>
          <p:nvPr>
            <p:ph type="dt" sz="half" idx="10"/>
          </p:nvPr>
        </p:nvSpPr>
        <p:spPr/>
        <p:txBody>
          <a:bodyPr/>
          <a:lstStyle>
            <a:lvl1pPr>
              <a:defRPr/>
            </a:lvl1pPr>
          </a:lstStyle>
          <a:p>
            <a:pPr>
              <a:defRPr/>
            </a:pPr>
            <a:fld id="{A875B12D-686C-4392-BCBA-2B38B58CE446}" type="datetimeFigureOut">
              <a:rPr lang="en-US"/>
              <a:pPr>
                <a:defRPr/>
              </a:pPr>
              <a:t>1/3/2023</a:t>
            </a:fld>
            <a:endParaRPr lang="en-US"/>
          </a:p>
        </p:txBody>
      </p:sp>
      <p:sp>
        <p:nvSpPr>
          <p:cNvPr id="5" name="Footer Placeholder 4">
            <a:extLst>
              <a:ext uri="{FF2B5EF4-FFF2-40B4-BE49-F238E27FC236}">
                <a16:creationId xmlns:a16="http://schemas.microsoft.com/office/drawing/2014/main" xmlns="" id="{E6FB3D97-63E2-44C7-9157-6DEDE9048C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6C74BEE-CDD3-4DE8-8481-A7FA6AFDC7C5}"/>
              </a:ext>
            </a:extLst>
          </p:cNvPr>
          <p:cNvSpPr>
            <a:spLocks noGrp="1"/>
          </p:cNvSpPr>
          <p:nvPr>
            <p:ph type="sldNum" sz="quarter" idx="12"/>
          </p:nvPr>
        </p:nvSpPr>
        <p:spPr/>
        <p:txBody>
          <a:bodyPr/>
          <a:lstStyle>
            <a:lvl1pPr>
              <a:defRPr/>
            </a:lvl1pPr>
          </a:lstStyle>
          <a:p>
            <a:pPr>
              <a:defRPr/>
            </a:pPr>
            <a:fld id="{6C4D0A31-9791-439A-847B-5F02FCE8DD5D}" type="slidenum">
              <a:rPr lang="en-US" altLang="en-US"/>
              <a:pPr>
                <a:defRPr/>
              </a:pPr>
              <a:t>‹#›</a:t>
            </a:fld>
            <a:endParaRPr lang="en-US" altLang="en-US"/>
          </a:p>
        </p:txBody>
      </p:sp>
    </p:spTree>
    <p:extLst>
      <p:ext uri="{BB962C8B-B14F-4D97-AF65-F5344CB8AC3E}">
        <p14:creationId xmlns:p14="http://schemas.microsoft.com/office/powerpoint/2010/main" val="49313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83A4E3-AB68-484F-A882-663B8943C35E}"/>
              </a:ext>
            </a:extLst>
          </p:cNvPr>
          <p:cNvSpPr>
            <a:spLocks noGrp="1"/>
          </p:cNvSpPr>
          <p:nvPr>
            <p:ph type="dt" sz="half" idx="10"/>
          </p:nvPr>
        </p:nvSpPr>
        <p:spPr/>
        <p:txBody>
          <a:bodyPr/>
          <a:lstStyle>
            <a:lvl1pPr>
              <a:defRPr/>
            </a:lvl1pPr>
          </a:lstStyle>
          <a:p>
            <a:pPr>
              <a:defRPr/>
            </a:pPr>
            <a:fld id="{15ADDDDA-5631-45B6-B8AB-CB3AFD6E2CC1}" type="datetimeFigureOut">
              <a:rPr lang="en-US"/>
              <a:pPr>
                <a:defRPr/>
              </a:pPr>
              <a:t>1/3/2023</a:t>
            </a:fld>
            <a:endParaRPr lang="en-US"/>
          </a:p>
        </p:txBody>
      </p:sp>
      <p:sp>
        <p:nvSpPr>
          <p:cNvPr id="5" name="Footer Placeholder 4">
            <a:extLst>
              <a:ext uri="{FF2B5EF4-FFF2-40B4-BE49-F238E27FC236}">
                <a16:creationId xmlns:a16="http://schemas.microsoft.com/office/drawing/2014/main" xmlns="" id="{12C3ABDC-CF56-4D65-B674-9CBE1F22D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53264F1-AFD8-4307-A675-82ACF8D18A65}"/>
              </a:ext>
            </a:extLst>
          </p:cNvPr>
          <p:cNvSpPr>
            <a:spLocks noGrp="1"/>
          </p:cNvSpPr>
          <p:nvPr>
            <p:ph type="sldNum" sz="quarter" idx="12"/>
          </p:nvPr>
        </p:nvSpPr>
        <p:spPr/>
        <p:txBody>
          <a:bodyPr/>
          <a:lstStyle>
            <a:lvl1pPr>
              <a:defRPr/>
            </a:lvl1pPr>
          </a:lstStyle>
          <a:p>
            <a:pPr>
              <a:defRPr/>
            </a:pPr>
            <a:fld id="{5FFA3F15-36FB-474A-860A-C0666F141CF9}" type="slidenum">
              <a:rPr lang="en-US" altLang="en-US"/>
              <a:pPr>
                <a:defRPr/>
              </a:pPr>
              <a:t>‹#›</a:t>
            </a:fld>
            <a:endParaRPr lang="en-US" altLang="en-US"/>
          </a:p>
        </p:txBody>
      </p:sp>
    </p:spTree>
    <p:extLst>
      <p:ext uri="{BB962C8B-B14F-4D97-AF65-F5344CB8AC3E}">
        <p14:creationId xmlns:p14="http://schemas.microsoft.com/office/powerpoint/2010/main" val="2843061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E8764ED-5D23-4CCA-8229-64B1AC20C799}"/>
              </a:ext>
            </a:extLst>
          </p:cNvPr>
          <p:cNvSpPr>
            <a:spLocks noGrp="1"/>
          </p:cNvSpPr>
          <p:nvPr>
            <p:ph type="dt" sz="half" idx="10"/>
          </p:nvPr>
        </p:nvSpPr>
        <p:spPr/>
        <p:txBody>
          <a:bodyPr/>
          <a:lstStyle>
            <a:lvl1pPr>
              <a:defRPr/>
            </a:lvl1pPr>
          </a:lstStyle>
          <a:p>
            <a:pPr>
              <a:defRPr/>
            </a:pPr>
            <a:fld id="{C74CDBEB-AAFB-48FF-A7BF-3ED92739FB84}" type="datetimeFigureOut">
              <a:rPr lang="en-US"/>
              <a:pPr>
                <a:defRPr/>
              </a:pPr>
              <a:t>1/3/2023</a:t>
            </a:fld>
            <a:endParaRPr lang="en-US"/>
          </a:p>
        </p:txBody>
      </p:sp>
      <p:sp>
        <p:nvSpPr>
          <p:cNvPr id="5" name="Footer Placeholder 4">
            <a:extLst>
              <a:ext uri="{FF2B5EF4-FFF2-40B4-BE49-F238E27FC236}">
                <a16:creationId xmlns:a16="http://schemas.microsoft.com/office/drawing/2014/main" xmlns="" id="{6A69D06E-B9C8-4AE2-97EF-8C08953B3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1EA3C6D-0268-43CB-8E17-57F6930AB8F8}"/>
              </a:ext>
            </a:extLst>
          </p:cNvPr>
          <p:cNvSpPr>
            <a:spLocks noGrp="1"/>
          </p:cNvSpPr>
          <p:nvPr>
            <p:ph type="sldNum" sz="quarter" idx="12"/>
          </p:nvPr>
        </p:nvSpPr>
        <p:spPr/>
        <p:txBody>
          <a:bodyPr/>
          <a:lstStyle>
            <a:lvl1pPr>
              <a:defRPr/>
            </a:lvl1pPr>
          </a:lstStyle>
          <a:p>
            <a:pPr>
              <a:defRPr/>
            </a:pPr>
            <a:fld id="{3BE85B66-9BC1-4834-BD18-2165082E12C4}" type="slidenum">
              <a:rPr lang="en-US" altLang="en-US"/>
              <a:pPr>
                <a:defRPr/>
              </a:pPr>
              <a:t>‹#›</a:t>
            </a:fld>
            <a:endParaRPr lang="en-US" altLang="en-US"/>
          </a:p>
        </p:txBody>
      </p:sp>
    </p:spTree>
    <p:extLst>
      <p:ext uri="{BB962C8B-B14F-4D97-AF65-F5344CB8AC3E}">
        <p14:creationId xmlns:p14="http://schemas.microsoft.com/office/powerpoint/2010/main" val="3511160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57FF4004-E965-47D7-AEEA-2ED16EBDFDFA}"/>
              </a:ext>
            </a:extLst>
          </p:cNvPr>
          <p:cNvSpPr>
            <a:spLocks noGrp="1"/>
          </p:cNvSpPr>
          <p:nvPr>
            <p:ph type="dt" sz="half" idx="10"/>
          </p:nvPr>
        </p:nvSpPr>
        <p:spPr/>
        <p:txBody>
          <a:bodyPr/>
          <a:lstStyle>
            <a:lvl1pPr>
              <a:defRPr/>
            </a:lvl1pPr>
          </a:lstStyle>
          <a:p>
            <a:pPr>
              <a:defRPr/>
            </a:pPr>
            <a:fld id="{D1F34EA9-6B41-46FA-9C20-C6661C7088DD}" type="datetimeFigureOut">
              <a:rPr lang="en-US"/>
              <a:pPr>
                <a:defRPr/>
              </a:pPr>
              <a:t>1/3/2023</a:t>
            </a:fld>
            <a:endParaRPr lang="en-US"/>
          </a:p>
        </p:txBody>
      </p:sp>
      <p:sp>
        <p:nvSpPr>
          <p:cNvPr id="6" name="Footer Placeholder 4">
            <a:extLst>
              <a:ext uri="{FF2B5EF4-FFF2-40B4-BE49-F238E27FC236}">
                <a16:creationId xmlns:a16="http://schemas.microsoft.com/office/drawing/2014/main" xmlns="" id="{57967F86-1063-4A44-A676-13779B64252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89FBC7D-30C3-4B2F-8E46-E81853DFFBDB}"/>
              </a:ext>
            </a:extLst>
          </p:cNvPr>
          <p:cNvSpPr>
            <a:spLocks noGrp="1"/>
          </p:cNvSpPr>
          <p:nvPr>
            <p:ph type="sldNum" sz="quarter" idx="12"/>
          </p:nvPr>
        </p:nvSpPr>
        <p:spPr/>
        <p:txBody>
          <a:bodyPr/>
          <a:lstStyle>
            <a:lvl1pPr>
              <a:defRPr/>
            </a:lvl1pPr>
          </a:lstStyle>
          <a:p>
            <a:pPr>
              <a:defRPr/>
            </a:pPr>
            <a:fld id="{455A8EB9-162E-48F1-83AF-AEFFC8594414}" type="slidenum">
              <a:rPr lang="en-US" altLang="en-US"/>
              <a:pPr>
                <a:defRPr/>
              </a:pPr>
              <a:t>‹#›</a:t>
            </a:fld>
            <a:endParaRPr lang="en-US" altLang="en-US"/>
          </a:p>
        </p:txBody>
      </p:sp>
    </p:spTree>
    <p:extLst>
      <p:ext uri="{BB962C8B-B14F-4D97-AF65-F5344CB8AC3E}">
        <p14:creationId xmlns:p14="http://schemas.microsoft.com/office/powerpoint/2010/main" val="1761837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70A28907-4711-4123-BC6D-594EED448DC8}"/>
              </a:ext>
            </a:extLst>
          </p:cNvPr>
          <p:cNvSpPr>
            <a:spLocks noGrp="1"/>
          </p:cNvSpPr>
          <p:nvPr>
            <p:ph type="dt" sz="half" idx="10"/>
          </p:nvPr>
        </p:nvSpPr>
        <p:spPr/>
        <p:txBody>
          <a:bodyPr/>
          <a:lstStyle>
            <a:lvl1pPr>
              <a:defRPr/>
            </a:lvl1pPr>
          </a:lstStyle>
          <a:p>
            <a:pPr>
              <a:defRPr/>
            </a:pPr>
            <a:fld id="{FE347DA5-4940-4352-94A0-988E8688CC32}" type="datetimeFigureOut">
              <a:rPr lang="en-US"/>
              <a:pPr>
                <a:defRPr/>
              </a:pPr>
              <a:t>1/3/2023</a:t>
            </a:fld>
            <a:endParaRPr lang="en-US"/>
          </a:p>
        </p:txBody>
      </p:sp>
      <p:sp>
        <p:nvSpPr>
          <p:cNvPr id="8" name="Footer Placeholder 4">
            <a:extLst>
              <a:ext uri="{FF2B5EF4-FFF2-40B4-BE49-F238E27FC236}">
                <a16:creationId xmlns:a16="http://schemas.microsoft.com/office/drawing/2014/main" xmlns="" id="{71EF4049-B0AD-469B-8F92-7EC27A9BC43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8CB31D29-0801-431A-B2BD-24981C117CC6}"/>
              </a:ext>
            </a:extLst>
          </p:cNvPr>
          <p:cNvSpPr>
            <a:spLocks noGrp="1"/>
          </p:cNvSpPr>
          <p:nvPr>
            <p:ph type="sldNum" sz="quarter" idx="12"/>
          </p:nvPr>
        </p:nvSpPr>
        <p:spPr/>
        <p:txBody>
          <a:bodyPr/>
          <a:lstStyle>
            <a:lvl1pPr>
              <a:defRPr/>
            </a:lvl1pPr>
          </a:lstStyle>
          <a:p>
            <a:pPr>
              <a:defRPr/>
            </a:pPr>
            <a:fld id="{102D0FF8-DB68-4CA7-859F-3221B9244D8C}" type="slidenum">
              <a:rPr lang="en-US" altLang="en-US"/>
              <a:pPr>
                <a:defRPr/>
              </a:pPr>
              <a:t>‹#›</a:t>
            </a:fld>
            <a:endParaRPr lang="en-US" altLang="en-US"/>
          </a:p>
        </p:txBody>
      </p:sp>
    </p:spTree>
    <p:extLst>
      <p:ext uri="{BB962C8B-B14F-4D97-AF65-F5344CB8AC3E}">
        <p14:creationId xmlns:p14="http://schemas.microsoft.com/office/powerpoint/2010/main" val="613605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5D3C4D40-F2DB-40BB-9984-BC32B879555C}"/>
              </a:ext>
            </a:extLst>
          </p:cNvPr>
          <p:cNvSpPr>
            <a:spLocks noGrp="1"/>
          </p:cNvSpPr>
          <p:nvPr>
            <p:ph type="dt" sz="half" idx="10"/>
          </p:nvPr>
        </p:nvSpPr>
        <p:spPr/>
        <p:txBody>
          <a:bodyPr/>
          <a:lstStyle>
            <a:lvl1pPr>
              <a:defRPr/>
            </a:lvl1pPr>
          </a:lstStyle>
          <a:p>
            <a:pPr>
              <a:defRPr/>
            </a:pPr>
            <a:fld id="{1A83DB6D-0785-47E3-9AE2-0A9D43B6E692}" type="datetimeFigureOut">
              <a:rPr lang="en-US"/>
              <a:pPr>
                <a:defRPr/>
              </a:pPr>
              <a:t>1/3/2023</a:t>
            </a:fld>
            <a:endParaRPr lang="en-US"/>
          </a:p>
        </p:txBody>
      </p:sp>
      <p:sp>
        <p:nvSpPr>
          <p:cNvPr id="4" name="Footer Placeholder 4">
            <a:extLst>
              <a:ext uri="{FF2B5EF4-FFF2-40B4-BE49-F238E27FC236}">
                <a16:creationId xmlns:a16="http://schemas.microsoft.com/office/drawing/2014/main" xmlns="" id="{6A172D2D-3C6B-4642-95FE-552ECA262AE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5F6D22EB-FEE2-4BCA-AB17-034ECAAD691D}"/>
              </a:ext>
            </a:extLst>
          </p:cNvPr>
          <p:cNvSpPr>
            <a:spLocks noGrp="1"/>
          </p:cNvSpPr>
          <p:nvPr>
            <p:ph type="sldNum" sz="quarter" idx="12"/>
          </p:nvPr>
        </p:nvSpPr>
        <p:spPr/>
        <p:txBody>
          <a:bodyPr/>
          <a:lstStyle>
            <a:lvl1pPr>
              <a:defRPr/>
            </a:lvl1pPr>
          </a:lstStyle>
          <a:p>
            <a:pPr>
              <a:defRPr/>
            </a:pPr>
            <a:fld id="{AAF82E1D-E89B-4F58-9312-BC410F3DEC14}" type="slidenum">
              <a:rPr lang="en-US" altLang="en-US"/>
              <a:pPr>
                <a:defRPr/>
              </a:pPr>
              <a:t>‹#›</a:t>
            </a:fld>
            <a:endParaRPr lang="en-US" altLang="en-US"/>
          </a:p>
        </p:txBody>
      </p:sp>
    </p:spTree>
    <p:extLst>
      <p:ext uri="{BB962C8B-B14F-4D97-AF65-F5344CB8AC3E}">
        <p14:creationId xmlns:p14="http://schemas.microsoft.com/office/powerpoint/2010/main" val="958033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ECA2969F-AA96-4FE4-9BB0-B81028C0F99B}"/>
              </a:ext>
            </a:extLst>
          </p:cNvPr>
          <p:cNvSpPr>
            <a:spLocks noGrp="1"/>
          </p:cNvSpPr>
          <p:nvPr>
            <p:ph type="dt" sz="half" idx="10"/>
          </p:nvPr>
        </p:nvSpPr>
        <p:spPr/>
        <p:txBody>
          <a:bodyPr/>
          <a:lstStyle>
            <a:lvl1pPr>
              <a:defRPr/>
            </a:lvl1pPr>
          </a:lstStyle>
          <a:p>
            <a:pPr>
              <a:defRPr/>
            </a:pPr>
            <a:fld id="{E12ADA18-E419-4E33-97ED-39F28E495CFD}" type="datetimeFigureOut">
              <a:rPr lang="en-US"/>
              <a:pPr>
                <a:defRPr/>
              </a:pPr>
              <a:t>1/3/2023</a:t>
            </a:fld>
            <a:endParaRPr lang="en-US"/>
          </a:p>
        </p:txBody>
      </p:sp>
      <p:sp>
        <p:nvSpPr>
          <p:cNvPr id="3" name="Footer Placeholder 4">
            <a:extLst>
              <a:ext uri="{FF2B5EF4-FFF2-40B4-BE49-F238E27FC236}">
                <a16:creationId xmlns:a16="http://schemas.microsoft.com/office/drawing/2014/main" xmlns="" id="{AC00ACEC-2582-4D50-B0A7-6F5685BCC11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312423A2-AC73-411F-B432-7839424AC289}"/>
              </a:ext>
            </a:extLst>
          </p:cNvPr>
          <p:cNvSpPr>
            <a:spLocks noGrp="1"/>
          </p:cNvSpPr>
          <p:nvPr>
            <p:ph type="sldNum" sz="quarter" idx="12"/>
          </p:nvPr>
        </p:nvSpPr>
        <p:spPr/>
        <p:txBody>
          <a:bodyPr/>
          <a:lstStyle>
            <a:lvl1pPr>
              <a:defRPr/>
            </a:lvl1pPr>
          </a:lstStyle>
          <a:p>
            <a:pPr>
              <a:defRPr/>
            </a:pPr>
            <a:fld id="{7637385B-1C5E-472F-B0CF-EE194FB6F9DF}" type="slidenum">
              <a:rPr lang="en-US" altLang="en-US"/>
              <a:pPr>
                <a:defRPr/>
              </a:pPr>
              <a:t>‹#›</a:t>
            </a:fld>
            <a:endParaRPr lang="en-US" altLang="en-US"/>
          </a:p>
        </p:txBody>
      </p:sp>
    </p:spTree>
    <p:extLst>
      <p:ext uri="{BB962C8B-B14F-4D97-AF65-F5344CB8AC3E}">
        <p14:creationId xmlns:p14="http://schemas.microsoft.com/office/powerpoint/2010/main" val="203517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0E9E3F43-C0B1-4A5A-B92C-766830945704}"/>
              </a:ext>
            </a:extLst>
          </p:cNvPr>
          <p:cNvSpPr>
            <a:spLocks noGrp="1"/>
          </p:cNvSpPr>
          <p:nvPr>
            <p:ph type="dt" sz="half" idx="10"/>
          </p:nvPr>
        </p:nvSpPr>
        <p:spPr/>
        <p:txBody>
          <a:bodyPr/>
          <a:lstStyle>
            <a:lvl1pPr>
              <a:defRPr/>
            </a:lvl1pPr>
          </a:lstStyle>
          <a:p>
            <a:pPr>
              <a:defRPr/>
            </a:pPr>
            <a:fld id="{B7D18781-79C6-4530-B17D-C63DF2577531}" type="datetimeFigureOut">
              <a:rPr lang="en-US"/>
              <a:pPr>
                <a:defRPr/>
              </a:pPr>
              <a:t>1/3/2023</a:t>
            </a:fld>
            <a:endParaRPr lang="en-US"/>
          </a:p>
        </p:txBody>
      </p:sp>
      <p:sp>
        <p:nvSpPr>
          <p:cNvPr id="6" name="Footer Placeholder 4">
            <a:extLst>
              <a:ext uri="{FF2B5EF4-FFF2-40B4-BE49-F238E27FC236}">
                <a16:creationId xmlns:a16="http://schemas.microsoft.com/office/drawing/2014/main" xmlns="" id="{A17EA1A1-E445-484A-84EA-0BBDBACE367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9A0AF7E0-5714-47CC-BA37-D2F170026DDD}"/>
              </a:ext>
            </a:extLst>
          </p:cNvPr>
          <p:cNvSpPr>
            <a:spLocks noGrp="1"/>
          </p:cNvSpPr>
          <p:nvPr>
            <p:ph type="sldNum" sz="quarter" idx="12"/>
          </p:nvPr>
        </p:nvSpPr>
        <p:spPr/>
        <p:txBody>
          <a:bodyPr/>
          <a:lstStyle>
            <a:lvl1pPr>
              <a:defRPr/>
            </a:lvl1pPr>
          </a:lstStyle>
          <a:p>
            <a:pPr>
              <a:defRPr/>
            </a:pPr>
            <a:fld id="{C1D867FE-FF19-44A8-A4D7-66605A9FA048}" type="slidenum">
              <a:rPr lang="en-US" altLang="en-US"/>
              <a:pPr>
                <a:defRPr/>
              </a:pPr>
              <a:t>‹#›</a:t>
            </a:fld>
            <a:endParaRPr lang="en-US" altLang="en-US"/>
          </a:p>
        </p:txBody>
      </p:sp>
    </p:spTree>
    <p:extLst>
      <p:ext uri="{BB962C8B-B14F-4D97-AF65-F5344CB8AC3E}">
        <p14:creationId xmlns:p14="http://schemas.microsoft.com/office/powerpoint/2010/main" val="76413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xmlns="" id="{3D98E435-6911-473C-B182-ACF7810286A4}"/>
              </a:ext>
            </a:extLst>
          </p:cNvPr>
          <p:cNvSpPr>
            <a:spLocks noGrp="1"/>
          </p:cNvSpPr>
          <p:nvPr>
            <p:ph type="dt" sz="half" idx="10"/>
          </p:nvPr>
        </p:nvSpPr>
        <p:spPr/>
        <p:txBody>
          <a:bodyPr/>
          <a:lstStyle>
            <a:lvl1pPr>
              <a:defRPr/>
            </a:lvl1pPr>
          </a:lstStyle>
          <a:p>
            <a:pPr>
              <a:defRPr/>
            </a:pPr>
            <a:fld id="{E24C1D31-4C03-4CC3-9FD6-E10FC66A81FA}" type="datetimeFigureOut">
              <a:rPr lang="en-US"/>
              <a:pPr>
                <a:defRPr/>
              </a:pPr>
              <a:t>1/3/2023</a:t>
            </a:fld>
            <a:endParaRPr lang="en-US"/>
          </a:p>
        </p:txBody>
      </p:sp>
      <p:sp>
        <p:nvSpPr>
          <p:cNvPr id="6" name="Footer Placeholder 4">
            <a:extLst>
              <a:ext uri="{FF2B5EF4-FFF2-40B4-BE49-F238E27FC236}">
                <a16:creationId xmlns:a16="http://schemas.microsoft.com/office/drawing/2014/main" xmlns="" id="{D711CAA9-842F-40F3-93D3-91A067FBA0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D4B5CB4F-7DC8-4340-B377-583898B92BD1}"/>
              </a:ext>
            </a:extLst>
          </p:cNvPr>
          <p:cNvSpPr>
            <a:spLocks noGrp="1"/>
          </p:cNvSpPr>
          <p:nvPr>
            <p:ph type="sldNum" sz="quarter" idx="12"/>
          </p:nvPr>
        </p:nvSpPr>
        <p:spPr/>
        <p:txBody>
          <a:bodyPr/>
          <a:lstStyle>
            <a:lvl1pPr>
              <a:defRPr/>
            </a:lvl1pPr>
          </a:lstStyle>
          <a:p>
            <a:pPr>
              <a:defRPr/>
            </a:pPr>
            <a:fld id="{2B330CC3-9092-4C02-B154-349E034605B3}" type="slidenum">
              <a:rPr lang="en-US" altLang="en-US"/>
              <a:pPr>
                <a:defRPr/>
              </a:pPr>
              <a:t>‹#›</a:t>
            </a:fld>
            <a:endParaRPr lang="en-US" altLang="en-US"/>
          </a:p>
        </p:txBody>
      </p:sp>
    </p:spTree>
    <p:extLst>
      <p:ext uri="{BB962C8B-B14F-4D97-AF65-F5344CB8AC3E}">
        <p14:creationId xmlns:p14="http://schemas.microsoft.com/office/powerpoint/2010/main" val="2461269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569B5570-88FF-478F-BDAB-07240B7F237E}"/>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5FD35816-2860-4AD8-8ED7-55A5D2501022}"/>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A1472C7-8A66-4037-930E-78B23DD051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4BF519A4-CD70-44E0-9B49-3BB3FC047C37}" type="datetimeFigureOut">
              <a:rPr lang="en-US"/>
              <a:pPr>
                <a:defRPr/>
              </a:pPr>
              <a:t>1/3/2023</a:t>
            </a:fld>
            <a:endParaRPr lang="en-US"/>
          </a:p>
        </p:txBody>
      </p:sp>
      <p:sp>
        <p:nvSpPr>
          <p:cNvPr id="5" name="Footer Placeholder 4">
            <a:extLst>
              <a:ext uri="{FF2B5EF4-FFF2-40B4-BE49-F238E27FC236}">
                <a16:creationId xmlns:a16="http://schemas.microsoft.com/office/drawing/2014/main" xmlns="" id="{0C3D5F6F-E84F-4D28-B8F1-00FCE6C5B8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684FBA40-76E2-44FF-B4EA-D20F14CE58A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B747440-D9B0-48BB-8C66-A8EC362C25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4537" y="92907"/>
            <a:ext cx="12096916" cy="6765093"/>
            <a:chOff x="-204261" y="133640"/>
            <a:chExt cx="12556649" cy="6591208"/>
          </a:xfrm>
        </p:grpSpPr>
        <p:pic>
          <p:nvPicPr>
            <p:cNvPr id="3074" name="Picture 2" descr="50+ hình nền powerpoint cho trẻ mầm mon đẹp, dễ thương"/>
            <p:cNvPicPr>
              <a:picLocks noChangeAspect="1" noChangeArrowheads="1"/>
            </p:cNvPicPr>
            <p:nvPr/>
          </p:nvPicPr>
          <p:blipFill rotWithShape="1">
            <a:blip r:embed="rId2">
              <a:extLst>
                <a:ext uri="{28A0092B-C50C-407E-A947-70E740481C1C}">
                  <a14:useLocalDpi xmlns:a14="http://schemas.microsoft.com/office/drawing/2010/main" val="0"/>
                </a:ext>
              </a:extLst>
            </a:blip>
            <a:srcRect t="5156"/>
            <a:stretch/>
          </p:blipFill>
          <p:spPr bwMode="auto">
            <a:xfrm>
              <a:off x="-204261" y="133640"/>
              <a:ext cx="12556649" cy="65912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5">
              <a:extLst>
                <a:ext uri="{FF2B5EF4-FFF2-40B4-BE49-F238E27FC236}">
                  <a16:creationId xmlns:a16="http://schemas.microsoft.com/office/drawing/2014/main" xmlns="" id="{A78B75EE-4192-4CB8-A623-0948067C43F0}"/>
                </a:ext>
              </a:extLst>
            </p:cNvPr>
            <p:cNvSpPr txBox="1">
              <a:spLocks noChangeArrowheads="1"/>
            </p:cNvSpPr>
            <p:nvPr/>
          </p:nvSpPr>
          <p:spPr bwMode="auto">
            <a:xfrm>
              <a:off x="1346421" y="399260"/>
              <a:ext cx="9839325" cy="99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vi-VN" altLang="en-US" sz="2100" b="1">
                  <a:solidFill>
                    <a:srgbClr val="FFFF00"/>
                  </a:solidFill>
                  <a:latin typeface="Times New Roman" panose="02020603050405020304" pitchFamily="18" charset="0"/>
                  <a:cs typeface="Times New Roman" panose="02020603050405020304" pitchFamily="18" charset="0"/>
                </a:rPr>
                <a:t>LIÊN ĐOÀN LAO ĐỘNG HUYỆN AN DƯƠNG</a:t>
              </a:r>
            </a:p>
            <a:p>
              <a:pPr algn="ctr" eaLnBrk="1" hangingPunct="1">
                <a:lnSpc>
                  <a:spcPct val="100000"/>
                </a:lnSpc>
                <a:spcBef>
                  <a:spcPct val="0"/>
                </a:spcBef>
                <a:buFontTx/>
                <a:buNone/>
              </a:pPr>
              <a:r>
                <a:rPr lang="vi-VN" altLang="en-US" sz="2100" b="1">
                  <a:solidFill>
                    <a:srgbClr val="FFFF00"/>
                  </a:solidFill>
                  <a:latin typeface="Times New Roman" panose="02020603050405020304" pitchFamily="18" charset="0"/>
                  <a:cs typeface="Times New Roman" panose="02020603050405020304" pitchFamily="18" charset="0"/>
                </a:rPr>
                <a:t>CÔNG ĐOÀN TRƯỜNG MẦM NON ĐẶNG CƯƠNG</a:t>
              </a:r>
            </a:p>
            <a:p>
              <a:pPr algn="ctr" eaLnBrk="1" hangingPunct="1">
                <a:lnSpc>
                  <a:spcPct val="100000"/>
                </a:lnSpc>
                <a:spcBef>
                  <a:spcPct val="0"/>
                </a:spcBef>
                <a:buFontTx/>
                <a:buNone/>
              </a:pPr>
              <a:endParaRPr lang="en-US" altLang="en-US" sz="2100" b="1">
                <a:solidFill>
                  <a:srgbClr val="FFFF00"/>
                </a:solidFill>
                <a:latin typeface="Times New Roman" panose="02020603050405020304" pitchFamily="18" charset="0"/>
                <a:cs typeface="Times New Roman" panose="02020603050405020304" pitchFamily="18" charset="0"/>
              </a:endParaRPr>
            </a:p>
          </p:txBody>
        </p:sp>
      </p:grpSp>
      <p:sp>
        <p:nvSpPr>
          <p:cNvPr id="6" name="TextBox 7">
            <a:extLst>
              <a:ext uri="{FF2B5EF4-FFF2-40B4-BE49-F238E27FC236}">
                <a16:creationId xmlns:a16="http://schemas.microsoft.com/office/drawing/2014/main" xmlns="" id="{3D874C68-CEC9-4B3B-8594-E82DE979E443}"/>
              </a:ext>
            </a:extLst>
          </p:cNvPr>
          <p:cNvSpPr txBox="1">
            <a:spLocks noChangeArrowheads="1"/>
          </p:cNvSpPr>
          <p:nvPr/>
        </p:nvSpPr>
        <p:spPr bwMode="auto">
          <a:xfrm>
            <a:off x="3530455" y="1560558"/>
            <a:ext cx="498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smtClean="0">
                <a:solidFill>
                  <a:srgbClr val="FFFF00"/>
                </a:solidFill>
                <a:latin typeface="Times New Roman" panose="02020603050405020304" pitchFamily="18" charset="0"/>
                <a:cs typeface="Times New Roman" panose="02020603050405020304" pitchFamily="18" charset="0"/>
              </a:rPr>
              <a:t>THAM LUẬN </a:t>
            </a:r>
            <a:endParaRPr lang="en-US" altLang="en-US" b="1">
              <a:solidFill>
                <a:srgbClr val="FFFF00"/>
              </a:solidFill>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xmlns="" id="{AFB37C27-0F75-45E3-95C9-ABDDBA2616A4}"/>
              </a:ext>
            </a:extLst>
          </p:cNvPr>
          <p:cNvSpPr txBox="1">
            <a:spLocks noChangeArrowheads="1"/>
          </p:cNvSpPr>
          <p:nvPr/>
        </p:nvSpPr>
        <p:spPr bwMode="auto">
          <a:xfrm>
            <a:off x="1404648" y="2324648"/>
            <a:ext cx="9043987" cy="109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20000"/>
              </a:lnSpc>
              <a:spcBef>
                <a:spcPct val="0"/>
              </a:spcBef>
              <a:buNone/>
            </a:pPr>
            <a:r>
              <a:rPr lang="en-US" altLang="en-US" sz="2600" b="1" smtClean="0">
                <a:solidFill>
                  <a:srgbClr val="C00000"/>
                </a:solidFill>
                <a:latin typeface="Times New Roman" panose="02020603050405020304" pitchFamily="18" charset="0"/>
                <a:cs typeface="Times New Roman" panose="02020603050405020304" pitchFamily="18" charset="0"/>
              </a:rPr>
              <a:t>“</a:t>
            </a:r>
            <a:r>
              <a:rPr lang="en-US" b="1">
                <a:solidFill>
                  <a:srgbClr val="C00000"/>
                </a:solidFill>
                <a:latin typeface="Times New Roman" panose="02020603050405020304" pitchFamily="18" charset="0"/>
                <a:cs typeface="Times New Roman" panose="02020603050405020304" pitchFamily="18" charset="0"/>
              </a:rPr>
              <a:t>NÂNG CAO HIỆU QUẢ PHONG TRÀO THI  ĐUA </a:t>
            </a:r>
            <a:endParaRPr lang="en-US" b="1" smtClean="0">
              <a:solidFill>
                <a:srgbClr val="C00000"/>
              </a:solidFill>
              <a:latin typeface="Times New Roman" panose="02020603050405020304" pitchFamily="18" charset="0"/>
              <a:cs typeface="Times New Roman" panose="02020603050405020304" pitchFamily="18" charset="0"/>
            </a:endParaRPr>
          </a:p>
          <a:p>
            <a:pPr algn="ctr" eaLnBrk="1" hangingPunct="1">
              <a:lnSpc>
                <a:spcPct val="120000"/>
              </a:lnSpc>
              <a:spcBef>
                <a:spcPct val="0"/>
              </a:spcBef>
              <a:buNone/>
            </a:pPr>
            <a:r>
              <a:rPr lang="en-US" b="1" smtClean="0">
                <a:solidFill>
                  <a:srgbClr val="C00000"/>
                </a:solidFill>
                <a:latin typeface="Times New Roman" panose="02020603050405020304" pitchFamily="18" charset="0"/>
                <a:cs typeface="Times New Roman" panose="02020603050405020304" pitchFamily="18" charset="0"/>
              </a:rPr>
              <a:t>VÀ </a:t>
            </a:r>
            <a:r>
              <a:rPr lang="en-US" b="1">
                <a:solidFill>
                  <a:srgbClr val="C00000"/>
                </a:solidFill>
                <a:latin typeface="Times New Roman" panose="02020603050405020304" pitchFamily="18" charset="0"/>
                <a:cs typeface="Times New Roman" panose="02020603050405020304" pitchFamily="18" charset="0"/>
              </a:rPr>
              <a:t>CÁC CUỘC VẬN ĐỘNG TRONG NHÀ </a:t>
            </a:r>
            <a:r>
              <a:rPr lang="en-US" b="1" smtClean="0">
                <a:solidFill>
                  <a:srgbClr val="C00000"/>
                </a:solidFill>
                <a:latin typeface="Times New Roman" panose="02020603050405020304" pitchFamily="18" charset="0"/>
                <a:cs typeface="Times New Roman" panose="02020603050405020304" pitchFamily="18" charset="0"/>
              </a:rPr>
              <a:t>TRƯỜNG</a:t>
            </a:r>
            <a:r>
              <a:rPr lang="en-US" altLang="en-US" sz="2600" b="1" smtClean="0">
                <a:solidFill>
                  <a:srgbClr val="C00000"/>
                </a:solidFill>
                <a:latin typeface="Times New Roman" panose="02020603050405020304" pitchFamily="18" charset="0"/>
                <a:cs typeface="Times New Roman" panose="02020603050405020304" pitchFamily="18" charset="0"/>
              </a:rPr>
              <a:t>”.</a:t>
            </a:r>
            <a:endParaRPr lang="en-US" altLang="en-US" sz="2600" b="1">
              <a:solidFill>
                <a:srgbClr val="C0000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4898726E-6A86-41AD-A3E3-F7F84E2EDF74}"/>
              </a:ext>
            </a:extLst>
          </p:cNvPr>
          <p:cNvSpPr txBox="1">
            <a:spLocks noChangeArrowheads="1"/>
          </p:cNvSpPr>
          <p:nvPr/>
        </p:nvSpPr>
        <p:spPr bwMode="auto">
          <a:xfrm>
            <a:off x="3431886" y="4735674"/>
            <a:ext cx="49895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smtClean="0">
                <a:solidFill>
                  <a:srgbClr val="FFFF00"/>
                </a:solidFill>
                <a:latin typeface="Times New Roman" panose="02020603050405020304" pitchFamily="18" charset="0"/>
                <a:cs typeface="Times New Roman" panose="02020603050405020304" pitchFamily="18" charset="0"/>
              </a:rPr>
              <a:t>Giáo viên: Nguyễn Thị Thơm</a:t>
            </a:r>
            <a:endParaRPr lang="en-US" altLang="en-US" sz="2600" b="1">
              <a:solidFill>
                <a:srgbClr val="FFFF00"/>
              </a:solidFill>
              <a:latin typeface="Times New Roman" panose="02020603050405020304" pitchFamily="18" charset="0"/>
              <a:cs typeface="Times New Roman" panose="02020603050405020304" pitchFamily="18" charset="0"/>
            </a:endParaRPr>
          </a:p>
        </p:txBody>
      </p:sp>
      <p:sp>
        <p:nvSpPr>
          <p:cNvPr id="9" name="TextBox 7">
            <a:extLst>
              <a:ext uri="{FF2B5EF4-FFF2-40B4-BE49-F238E27FC236}">
                <a16:creationId xmlns:a16="http://schemas.microsoft.com/office/drawing/2014/main" xmlns="" id="{414BD61F-134B-48FA-B2DA-66EBC8507E1C}"/>
              </a:ext>
            </a:extLst>
          </p:cNvPr>
          <p:cNvSpPr txBox="1">
            <a:spLocks noChangeArrowheads="1"/>
          </p:cNvSpPr>
          <p:nvPr/>
        </p:nvSpPr>
        <p:spPr bwMode="auto">
          <a:xfrm>
            <a:off x="3273425" y="5468014"/>
            <a:ext cx="4989513"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600" b="1" i="1">
                <a:solidFill>
                  <a:srgbClr val="FFFF00"/>
                </a:solidFill>
                <a:latin typeface="Times New Roman" panose="02020603050405020304" pitchFamily="18" charset="0"/>
                <a:cs typeface="Times New Roman" panose="02020603050405020304" pitchFamily="18" charset="0"/>
              </a:rPr>
              <a:t>Năm học </a:t>
            </a:r>
            <a:r>
              <a:rPr lang="en-US" altLang="en-US" sz="2600" b="1" i="1" smtClean="0">
                <a:solidFill>
                  <a:srgbClr val="FFFF00"/>
                </a:solidFill>
                <a:latin typeface="Times New Roman" panose="02020603050405020304" pitchFamily="18" charset="0"/>
                <a:cs typeface="Times New Roman" panose="02020603050405020304" pitchFamily="18" charset="0"/>
              </a:rPr>
              <a:t>2022 </a:t>
            </a:r>
            <a:r>
              <a:rPr lang="en-US" altLang="en-US" sz="2600" b="1" i="1">
                <a:solidFill>
                  <a:srgbClr val="FFFF00"/>
                </a:solidFill>
                <a:latin typeface="Times New Roman" panose="02020603050405020304" pitchFamily="18" charset="0"/>
                <a:cs typeface="Times New Roman" panose="02020603050405020304" pitchFamily="18" charset="0"/>
              </a:rPr>
              <a:t>- </a:t>
            </a:r>
            <a:r>
              <a:rPr lang="en-US" altLang="en-US" sz="2600" b="1" i="1" smtClean="0">
                <a:solidFill>
                  <a:srgbClr val="FFFF00"/>
                </a:solidFill>
                <a:latin typeface="Times New Roman" panose="02020603050405020304" pitchFamily="18" charset="0"/>
                <a:cs typeface="Times New Roman" panose="02020603050405020304" pitchFamily="18" charset="0"/>
              </a:rPr>
              <a:t>2023</a:t>
            </a:r>
            <a:endParaRPr lang="en-US" altLang="en-US" sz="2600" b="1" i="1">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9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2" y="153988"/>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0"/>
            <a:r>
              <a:rPr lang="vi-VN" sz="2400" b="1" smtClean="0">
                <a:latin typeface="Times New Roman" panose="02020603050405020304" pitchFamily="18" charset="0"/>
                <a:cs typeface="Times New Roman" panose="02020603050405020304" pitchFamily="18" charset="0"/>
              </a:rPr>
              <a:t>4</a:t>
            </a:r>
            <a:r>
              <a:rPr lang="vi-VN" sz="2400" b="1">
                <a:latin typeface="Times New Roman" panose="02020603050405020304" pitchFamily="18" charset="0"/>
                <a:cs typeface="Times New Roman" panose="02020603050405020304" pitchFamily="18" charset="0"/>
              </a:rPr>
              <a:t>. Tăng cường công tác giáo dục chính trị, tư tưởng, đạo đức lối sống, cho đội ngũ cán bộ giáo viên</a:t>
            </a:r>
            <a:endParaRPr lang="vi-VN" altLang="en-US" sz="1700" b="1" dirty="0">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274785" y="1272519"/>
            <a:ext cx="11451993" cy="1539954"/>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300">
                <a:solidFill>
                  <a:srgbClr val="0000FF"/>
                </a:solidFill>
                <a:latin typeface="Times New Roman" panose="02020603050405020304" pitchFamily="18" charset="0"/>
                <a:cs typeface="Times New Roman" panose="02020603050405020304" pitchFamily="18" charset="0"/>
              </a:rPr>
              <a:t> </a:t>
            </a:r>
            <a:r>
              <a:rPr lang="vi-VN" sz="2300">
                <a:solidFill>
                  <a:srgbClr val="0000FF"/>
                </a:solidFill>
                <a:latin typeface="Times New Roman" panose="02020603050405020304" pitchFamily="18" charset="0"/>
                <a:cs typeface="Times New Roman" panose="02020603050405020304" pitchFamily="18" charset="0"/>
              </a:rPr>
              <a:t>Ban chấp hành công đoàn cần đẩy mạnh công tác tuyên truyền mục đích, ý nghĩa của các phong trào thi đua và các cuộc vận động đang thực hiện trong nhà trường đến từng đoàn viên trong công đoàn. Để đáp ứng yêu cầu mới – Người giáo viên trong giai đoạn mới: “Vừa hồng – Vừa chuyên</a:t>
            </a:r>
            <a:r>
              <a:rPr lang="vi-VN" sz="2300" smtClean="0">
                <a:solidFill>
                  <a:srgbClr val="0000FF"/>
                </a:solidFill>
                <a:latin typeface="Times New Roman" panose="02020603050405020304" pitchFamily="18" charset="0"/>
                <a:cs typeface="Times New Roman" panose="02020603050405020304" pitchFamily="18" charset="0"/>
              </a:rPr>
              <a:t>” </a:t>
            </a:r>
            <a:endParaRPr lang="en-US" sz="2300"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t="26647" b="16534"/>
          <a:stretch/>
        </p:blipFill>
        <p:spPr>
          <a:xfrm>
            <a:off x="274785" y="2910009"/>
            <a:ext cx="5578618" cy="3673671"/>
          </a:xfrm>
          <a:prstGeom prst="rect">
            <a:avLst/>
          </a:prstGeom>
        </p:spPr>
      </p:pic>
      <p:pic>
        <p:nvPicPr>
          <p:cNvPr id="5" name="Picture 4"/>
          <p:cNvPicPr>
            <a:picLocks noChangeAspect="1"/>
          </p:cNvPicPr>
          <p:nvPr/>
        </p:nvPicPr>
        <p:blipFill>
          <a:blip r:embed="rId4"/>
          <a:stretch>
            <a:fillRect/>
          </a:stretch>
        </p:blipFill>
        <p:spPr>
          <a:xfrm>
            <a:off x="6187440" y="2910008"/>
            <a:ext cx="5358384" cy="3673671"/>
          </a:xfrm>
          <a:prstGeom prst="rect">
            <a:avLst/>
          </a:prstGeom>
        </p:spPr>
      </p:pic>
    </p:spTree>
    <p:extLst>
      <p:ext uri="{BB962C8B-B14F-4D97-AF65-F5344CB8AC3E}">
        <p14:creationId xmlns:p14="http://schemas.microsoft.com/office/powerpoint/2010/main" val="28194744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80">
                                          <p:stCondLst>
                                            <p:cond delay="0"/>
                                          </p:stCondLst>
                                        </p:cTn>
                                        <p:tgtEl>
                                          <p:spTgt spid="3"/>
                                        </p:tgtEl>
                                      </p:cBhvr>
                                    </p:animEffect>
                                    <p:anim calcmode="lin" valueType="num">
                                      <p:cBhvr>
                                        <p:cTn id="1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1" dur="26">
                                          <p:stCondLst>
                                            <p:cond delay="650"/>
                                          </p:stCondLst>
                                        </p:cTn>
                                        <p:tgtEl>
                                          <p:spTgt spid="3"/>
                                        </p:tgtEl>
                                      </p:cBhvr>
                                      <p:to x="100000" y="60000"/>
                                    </p:animScale>
                                    <p:animScale>
                                      <p:cBhvr>
                                        <p:cTn id="22" dur="166" decel="50000">
                                          <p:stCondLst>
                                            <p:cond delay="676"/>
                                          </p:stCondLst>
                                        </p:cTn>
                                        <p:tgtEl>
                                          <p:spTgt spid="3"/>
                                        </p:tgtEl>
                                      </p:cBhvr>
                                      <p:to x="100000" y="100000"/>
                                    </p:animScale>
                                    <p:animScale>
                                      <p:cBhvr>
                                        <p:cTn id="23" dur="26">
                                          <p:stCondLst>
                                            <p:cond delay="1312"/>
                                          </p:stCondLst>
                                        </p:cTn>
                                        <p:tgtEl>
                                          <p:spTgt spid="3"/>
                                        </p:tgtEl>
                                      </p:cBhvr>
                                      <p:to x="100000" y="80000"/>
                                    </p:animScale>
                                    <p:animScale>
                                      <p:cBhvr>
                                        <p:cTn id="24" dur="166" decel="50000">
                                          <p:stCondLst>
                                            <p:cond delay="1338"/>
                                          </p:stCondLst>
                                        </p:cTn>
                                        <p:tgtEl>
                                          <p:spTgt spid="3"/>
                                        </p:tgtEl>
                                      </p:cBhvr>
                                      <p:to x="100000" y="100000"/>
                                    </p:animScale>
                                    <p:animScale>
                                      <p:cBhvr>
                                        <p:cTn id="25" dur="26">
                                          <p:stCondLst>
                                            <p:cond delay="1642"/>
                                          </p:stCondLst>
                                        </p:cTn>
                                        <p:tgtEl>
                                          <p:spTgt spid="3"/>
                                        </p:tgtEl>
                                      </p:cBhvr>
                                      <p:to x="100000" y="90000"/>
                                    </p:animScale>
                                    <p:animScale>
                                      <p:cBhvr>
                                        <p:cTn id="26" dur="166" decel="50000">
                                          <p:stCondLst>
                                            <p:cond delay="1668"/>
                                          </p:stCondLst>
                                        </p:cTn>
                                        <p:tgtEl>
                                          <p:spTgt spid="3"/>
                                        </p:tgtEl>
                                      </p:cBhvr>
                                      <p:to x="100000" y="100000"/>
                                    </p:animScale>
                                    <p:animScale>
                                      <p:cBhvr>
                                        <p:cTn id="27" dur="26">
                                          <p:stCondLst>
                                            <p:cond delay="1808"/>
                                          </p:stCondLst>
                                        </p:cTn>
                                        <p:tgtEl>
                                          <p:spTgt spid="3"/>
                                        </p:tgtEl>
                                      </p:cBhvr>
                                      <p:to x="100000" y="95000"/>
                                    </p:animScale>
                                    <p:animScale>
                                      <p:cBhvr>
                                        <p:cTn id="28" dur="166" decel="50000">
                                          <p:stCondLst>
                                            <p:cond delay="1834"/>
                                          </p:stCondLst>
                                        </p:cTn>
                                        <p:tgtEl>
                                          <p:spTgt spid="3"/>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0" y="102274"/>
            <a:ext cx="11791149" cy="903288"/>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0"/>
            <a:r>
              <a:rPr lang="en-US" sz="2400" b="1" smtClean="0">
                <a:latin typeface="Times New Roman" panose="02020603050405020304" pitchFamily="18" charset="0"/>
                <a:cs typeface="Times New Roman" panose="02020603050405020304" pitchFamily="18" charset="0"/>
              </a:rPr>
              <a:t>5</a:t>
            </a:r>
            <a:r>
              <a:rPr lang="en-US" sz="2400" b="1">
                <a:latin typeface="Times New Roman" panose="02020603050405020304" pitchFamily="18" charset="0"/>
                <a:cs typeface="Times New Roman" panose="02020603050405020304" pitchFamily="18" charset="0"/>
              </a:rPr>
              <a:t>.</a:t>
            </a:r>
            <a:r>
              <a:rPr lang="en-US" sz="2400" b="1" smtClean="0">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Làm tốt công tác thi đua khen thưởng trong thực hiện phong trào thi đua và các cuộc vận động</a:t>
            </a:r>
            <a:endParaRPr lang="vi-VN" altLang="en-US" sz="1700" b="1" dirty="0">
              <a:latin typeface="Arial" panose="020B0604020202020204" pitchFamily="34" charset="0"/>
              <a:ea typeface="Arial" panose="020B0604020202020204" pitchFamily="34" charset="0"/>
              <a:cs typeface="Times New Roman" panose="02020603050405020304" pitchFamily="18" charset="0"/>
            </a:endParaRPr>
          </a:p>
        </p:txBody>
      </p:sp>
      <p:sp>
        <p:nvSpPr>
          <p:cNvPr id="4" name="Rounded Rectangle 3">
            <a:extLst>
              <a:ext uri="{FF2B5EF4-FFF2-40B4-BE49-F238E27FC236}">
                <a16:creationId xmlns:a16="http://schemas.microsoft.com/office/drawing/2014/main" xmlns="" id="{44640876-D442-4341-8BE5-898452082CF5}"/>
              </a:ext>
            </a:extLst>
          </p:cNvPr>
          <p:cNvSpPr/>
          <p:nvPr/>
        </p:nvSpPr>
        <p:spPr>
          <a:xfrm>
            <a:off x="339156" y="1302088"/>
            <a:ext cx="11451993" cy="1926022"/>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400">
                <a:solidFill>
                  <a:srgbClr val="0000FF"/>
                </a:solidFill>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Thành lập các Ban vận động, thi đua; xây dựng kế hoạch thực hiện, kèm theo phân công nhiệm vụ thực hiện cho từng thành viên trong công đoàn.</a:t>
            </a:r>
          </a:p>
          <a:p>
            <a:pPr algn="just" eaLnBrk="1" hangingPunct="1">
              <a:lnSpc>
                <a:spcPct val="114000"/>
              </a:lnSpc>
              <a:defRPr/>
            </a:pPr>
            <a:r>
              <a:rPr lang="vi-VN" sz="2400">
                <a:solidFill>
                  <a:srgbClr val="0000FF"/>
                </a:solidFill>
                <a:latin typeface="Times New Roman" panose="02020603050405020304" pitchFamily="18" charset="0"/>
                <a:cs typeface="Times New Roman" panose="02020603050405020304" pitchFamily="18" charset="0"/>
              </a:rPr>
              <a:t>Làm tốt công tác kiểm tra, đánh giá chất lượng mọi mặt trong tổ chức thực hiện các phong trào thi đua và các cuộc vận động</a:t>
            </a:r>
            <a:r>
              <a:rPr lang="vi-VN" sz="2400" smtClean="0">
                <a:solidFill>
                  <a:srgbClr val="0000FF"/>
                </a:solidFill>
                <a:latin typeface="Times New Roman" panose="02020603050405020304" pitchFamily="18" charset="0"/>
                <a:cs typeface="Times New Roman" panose="02020603050405020304" pitchFamily="18" charset="0"/>
              </a:rPr>
              <a:t>.</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39156" y="3425694"/>
            <a:ext cx="5074092" cy="3145793"/>
          </a:xfrm>
          <a:prstGeom prst="rect">
            <a:avLst/>
          </a:prstGeom>
        </p:spPr>
      </p:pic>
      <p:pic>
        <p:nvPicPr>
          <p:cNvPr id="6" name="Picture 5"/>
          <p:cNvPicPr>
            <a:picLocks noChangeAspect="1"/>
          </p:cNvPicPr>
          <p:nvPr/>
        </p:nvPicPr>
        <p:blipFill rotWithShape="1">
          <a:blip r:embed="rId4"/>
          <a:srcRect t="13318" r="22837"/>
          <a:stretch/>
        </p:blipFill>
        <p:spPr>
          <a:xfrm>
            <a:off x="6065152" y="3425694"/>
            <a:ext cx="5388864" cy="3145793"/>
          </a:xfrm>
          <a:prstGeom prst="rect">
            <a:avLst/>
          </a:prstGeom>
        </p:spPr>
      </p:pic>
    </p:spTree>
    <p:extLst>
      <p:ext uri="{BB962C8B-B14F-4D97-AF65-F5344CB8AC3E}">
        <p14:creationId xmlns:p14="http://schemas.microsoft.com/office/powerpoint/2010/main" val="32540067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2000"/>
                                        <p:tgtEl>
                                          <p:spTgt spid="4"/>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1027113"/>
            <a:ext cx="12193587" cy="891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Horizontal Scroll 4"/>
          <p:cNvSpPr/>
          <p:nvPr/>
        </p:nvSpPr>
        <p:spPr>
          <a:xfrm>
            <a:off x="1350498" y="154745"/>
            <a:ext cx="8890782" cy="1252023"/>
          </a:xfrm>
          <a:prstGeom prst="horizontalScroll">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vi-VN" sz="6600" b="1">
                <a:solidFill>
                  <a:srgbClr val="C00000"/>
                </a:solidFill>
                <a:latin typeface="+mj-lt"/>
              </a:rPr>
              <a:t>Xin trân trọng cảm ơn! </a:t>
            </a:r>
            <a:endParaRPr lang="en-US" sz="6600" b="1">
              <a:solidFill>
                <a:srgbClr val="C00000"/>
              </a:solidFill>
              <a:latin typeface="+mj-lt"/>
            </a:endParaRPr>
          </a:p>
        </p:txBody>
      </p:sp>
    </p:spTree>
    <p:extLst>
      <p:ext uri="{BB962C8B-B14F-4D97-AF65-F5344CB8AC3E}">
        <p14:creationId xmlns:p14="http://schemas.microsoft.com/office/powerpoint/2010/main" val="128037919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12000">
              <a:schemeClr val="accent6">
                <a:lumMod val="60000"/>
                <a:lumOff val="4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xmlns="" id="{147A0B4C-254C-4A92-9AB3-569C471EE6F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xmlns="" id="{DE571569-222E-4E82-88F4-80B17A4ED031}"/>
              </a:ext>
            </a:extLst>
          </p:cNvPr>
          <p:cNvSpPr/>
          <p:nvPr/>
        </p:nvSpPr>
        <p:spPr>
          <a:xfrm>
            <a:off x="138913" y="153988"/>
            <a:ext cx="10271180" cy="704141"/>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55563"/>
            <a:r>
              <a:rPr lang="en-US" sz="2400" b="1" smtClean="0">
                <a:latin typeface="Times New Roman" panose="02020603050405020304" pitchFamily="18" charset="0"/>
                <a:cs typeface="Times New Roman" panose="02020603050405020304" pitchFamily="18" charset="0"/>
              </a:rPr>
              <a:t>1. </a:t>
            </a:r>
            <a:r>
              <a:rPr lang="vi-VN" sz="2400" b="1" smtClean="0">
                <a:latin typeface="Times New Roman" panose="02020603050405020304" pitchFamily="18" charset="0"/>
                <a:cs typeface="Times New Roman" panose="02020603050405020304" pitchFamily="18" charset="0"/>
              </a:rPr>
              <a:t>Nêu </a:t>
            </a:r>
            <a:r>
              <a:rPr lang="vi-VN" sz="2400" b="1">
                <a:latin typeface="Times New Roman" panose="02020603050405020304" pitchFamily="18" charset="0"/>
                <a:cs typeface="Times New Roman" panose="02020603050405020304" pitchFamily="18" charset="0"/>
              </a:rPr>
              <a:t>cao tinh thần trách nhiệm trong thực hiện nhiệm vụ được phân công</a:t>
            </a:r>
          </a:p>
          <a:p>
            <a:pPr algn="ctr">
              <a:lnSpc>
                <a:spcPct val="120000"/>
              </a:lnSpc>
              <a:defRPr/>
            </a:pP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329120" y="1514475"/>
            <a:ext cx="3719514" cy="2735263"/>
          </a:xfrm>
          <a:prstGeom prst="rect">
            <a:avLst/>
          </a:prstGeom>
          <a:ln w="76200">
            <a:solidFill>
              <a:srgbClr val="7030A0"/>
            </a:solidFill>
          </a:ln>
          <a:scene3d>
            <a:camera prst="isometricOffAxis1Right"/>
            <a:lightRig rig="threePt" dir="t"/>
          </a:scene3d>
        </p:spPr>
      </p:pic>
      <p:pic>
        <p:nvPicPr>
          <p:cNvPr id="4" name="Picture 3"/>
          <p:cNvPicPr>
            <a:picLocks noChangeAspect="1"/>
          </p:cNvPicPr>
          <p:nvPr/>
        </p:nvPicPr>
        <p:blipFill rotWithShape="1">
          <a:blip r:embed="rId4"/>
          <a:srcRect l="21562" t="10417" r="13984" b="7916"/>
          <a:stretch/>
        </p:blipFill>
        <p:spPr>
          <a:xfrm>
            <a:off x="8048633" y="2984014"/>
            <a:ext cx="3881427" cy="3331061"/>
          </a:xfrm>
          <a:prstGeom prst="rect">
            <a:avLst/>
          </a:prstGeom>
          <a:ln w="76200">
            <a:solidFill>
              <a:srgbClr val="7030A0"/>
            </a:solidFill>
          </a:ln>
          <a:scene3d>
            <a:camera prst="isometricOffAxis1Right"/>
            <a:lightRig rig="threePt" dir="t"/>
          </a:scene3d>
        </p:spPr>
      </p:pic>
      <p:sp>
        <p:nvSpPr>
          <p:cNvPr id="6" name="Rounded Rectangle 5"/>
          <p:cNvSpPr/>
          <p:nvPr/>
        </p:nvSpPr>
        <p:spPr>
          <a:xfrm>
            <a:off x="214319" y="1320800"/>
            <a:ext cx="3900482" cy="499427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FF"/>
                </a:solidFill>
                <a:latin typeface="Times New Roman" panose="02020603050405020304" pitchFamily="18" charset="0"/>
                <a:cs typeface="Times New Roman" panose="02020603050405020304" pitchFamily="18" charset="0"/>
              </a:rPr>
              <a:t>Mỗi đồng chí đoàn viên công đoàn đều cần phải nhận thức sâu sắc rằng: Phải cố gắng nhiều hơn nữa, khắc phục những khó khăn của bản thân, gia đình và nhà trường. Không ngừng trau dồi, học hỏi để nâng cao trình độ, kiến thức về chuyên môn, nghiệp vụ, coi trọng chất lượng giáo dục toàn diện. </a:t>
            </a:r>
            <a:endParaRPr lang="en-US" sz="2400"/>
          </a:p>
        </p:txBody>
      </p:sp>
    </p:spTree>
    <p:extLst>
      <p:ext uri="{BB962C8B-B14F-4D97-AF65-F5344CB8AC3E}">
        <p14:creationId xmlns:p14="http://schemas.microsoft.com/office/powerpoint/2010/main" val="42648833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ppt_x</p:attrName>
                                        </p:attrNameLst>
                                      </p:cBhvr>
                                      <p:tavLst>
                                        <p:tav tm="0">
                                          <p:val>
                                            <p:strVal val="#ppt_x"/>
                                          </p:val>
                                        </p:tav>
                                        <p:tav tm="100000">
                                          <p:val>
                                            <p:strVal val="#ppt_x"/>
                                          </p:val>
                                        </p:tav>
                                      </p:tavLst>
                                    </p:anim>
                                    <p:anim calcmode="lin" valueType="num">
                                      <p:cBhvr>
                                        <p:cTn id="13" dur="2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4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2000" fill="hold"/>
                                        <p:tgtEl>
                                          <p:spTgt spid="3"/>
                                        </p:tgtEl>
                                        <p:attrNameLst>
                                          <p:attrName>ppt_w</p:attrName>
                                        </p:attrNameLst>
                                      </p:cBhvr>
                                      <p:tavLst>
                                        <p:tav tm="0">
                                          <p:val>
                                            <p:fltVal val="0"/>
                                          </p:val>
                                        </p:tav>
                                        <p:tav tm="100000">
                                          <p:val>
                                            <p:strVal val="#ppt_w"/>
                                          </p:val>
                                        </p:tav>
                                      </p:tavLst>
                                    </p:anim>
                                    <p:anim calcmode="lin" valueType="num">
                                      <p:cBhvr>
                                        <p:cTn id="18" dur="2000" fill="hold"/>
                                        <p:tgtEl>
                                          <p:spTgt spid="3"/>
                                        </p:tgtEl>
                                        <p:attrNameLst>
                                          <p:attrName>ppt_h</p:attrName>
                                        </p:attrNameLst>
                                      </p:cBhvr>
                                      <p:tavLst>
                                        <p:tav tm="0">
                                          <p:val>
                                            <p:fltVal val="0"/>
                                          </p:val>
                                        </p:tav>
                                        <p:tav tm="100000">
                                          <p:val>
                                            <p:strVal val="#ppt_h"/>
                                          </p:val>
                                        </p:tav>
                                      </p:tavLst>
                                    </p:anim>
                                    <p:anim calcmode="lin" valueType="num">
                                      <p:cBhvr>
                                        <p:cTn id="19" dur="2000" fill="hold"/>
                                        <p:tgtEl>
                                          <p:spTgt spid="3"/>
                                        </p:tgtEl>
                                        <p:attrNameLst>
                                          <p:attrName>style.rotation</p:attrName>
                                        </p:attrNameLst>
                                      </p:cBhvr>
                                      <p:tavLst>
                                        <p:tav tm="0">
                                          <p:val>
                                            <p:fltVal val="90"/>
                                          </p:val>
                                        </p:tav>
                                        <p:tav tm="100000">
                                          <p:val>
                                            <p:fltVal val="0"/>
                                          </p:val>
                                        </p:tav>
                                      </p:tavLst>
                                    </p:anim>
                                    <p:animEffect transition="in" filter="fade">
                                      <p:cBhvr>
                                        <p:cTn id="20" dur="2000"/>
                                        <p:tgtEl>
                                          <p:spTgt spid="3"/>
                                        </p:tgtEl>
                                      </p:cBhvr>
                                    </p:animEffect>
                                  </p:childTnLst>
                                </p:cTn>
                              </p:par>
                              <p:par>
                                <p:cTn id="21" presetID="3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2000" fill="hold"/>
                                        <p:tgtEl>
                                          <p:spTgt spid="4"/>
                                        </p:tgtEl>
                                        <p:attrNameLst>
                                          <p:attrName>ppt_w</p:attrName>
                                        </p:attrNameLst>
                                      </p:cBhvr>
                                      <p:tavLst>
                                        <p:tav tm="0">
                                          <p:val>
                                            <p:fltVal val="0"/>
                                          </p:val>
                                        </p:tav>
                                        <p:tav tm="100000">
                                          <p:val>
                                            <p:strVal val="#ppt_w"/>
                                          </p:val>
                                        </p:tav>
                                      </p:tavLst>
                                    </p:anim>
                                    <p:anim calcmode="lin" valueType="num">
                                      <p:cBhvr>
                                        <p:cTn id="24" dur="2000" fill="hold"/>
                                        <p:tgtEl>
                                          <p:spTgt spid="4"/>
                                        </p:tgtEl>
                                        <p:attrNameLst>
                                          <p:attrName>ppt_h</p:attrName>
                                        </p:attrNameLst>
                                      </p:cBhvr>
                                      <p:tavLst>
                                        <p:tav tm="0">
                                          <p:val>
                                            <p:fltVal val="0"/>
                                          </p:val>
                                        </p:tav>
                                        <p:tav tm="100000">
                                          <p:val>
                                            <p:strVal val="#ppt_h"/>
                                          </p:val>
                                        </p:tav>
                                      </p:tavLst>
                                    </p:anim>
                                    <p:anim calcmode="lin" valueType="num">
                                      <p:cBhvr>
                                        <p:cTn id="25" dur="2000" fill="hold"/>
                                        <p:tgtEl>
                                          <p:spTgt spid="4"/>
                                        </p:tgtEl>
                                        <p:attrNameLst>
                                          <p:attrName>style.rotation</p:attrName>
                                        </p:attrNameLst>
                                      </p:cBhvr>
                                      <p:tavLst>
                                        <p:tav tm="0">
                                          <p:val>
                                            <p:fltVal val="90"/>
                                          </p:val>
                                        </p:tav>
                                        <p:tav tm="100000">
                                          <p:val>
                                            <p:fltVal val="0"/>
                                          </p:val>
                                        </p:tav>
                                      </p:tavLst>
                                    </p:anim>
                                    <p:animEffect transition="in" filter="fade">
                                      <p:cBhvr>
                                        <p:cTn id="2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loud Callout 2"/>
          <p:cNvSpPr/>
          <p:nvPr/>
        </p:nvSpPr>
        <p:spPr>
          <a:xfrm>
            <a:off x="7609679" y="1257301"/>
            <a:ext cx="4320382" cy="5600699"/>
          </a:xfrm>
          <a:prstGeom prst="cloudCallout">
            <a:avLst>
              <a:gd name="adj1" fmla="val -63432"/>
              <a:gd name="adj2" fmla="val -8584"/>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Mỗi giáo viên phải luôn đổi mới phương pháp dạy học theo hướng khai thác các phương tiện dạy học hiện đại, dạy học theo hướng gợi mở tư duy sáng tạo, nâng cao khả năng chủ động, sáng tạo của trẻ.</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14330" y="1792429"/>
            <a:ext cx="6215962" cy="4262007"/>
          </a:xfrm>
          <a:prstGeom prst="rect">
            <a:avLst/>
          </a:prstGeom>
          <a:ln w="88900" cap="sq" cmpd="thickThin">
            <a:solidFill>
              <a:srgbClr val="000000"/>
            </a:solidFill>
            <a:prstDash val="solid"/>
            <a:miter lim="800000"/>
          </a:ln>
          <a:effectLst>
            <a:innerShdw blurRad="76200">
              <a:srgbClr val="000000"/>
            </a:innerShdw>
          </a:effectLst>
        </p:spPr>
      </p:pic>
      <p:sp>
        <p:nvSpPr>
          <p:cNvPr id="5" name="Flowchart: Alternate Process 4">
            <a:extLst>
              <a:ext uri="{FF2B5EF4-FFF2-40B4-BE49-F238E27FC236}">
                <a16:creationId xmlns:a16="http://schemas.microsoft.com/office/drawing/2014/main" xmlns="" id="{DE571569-222E-4E82-88F4-80B17A4ED031}"/>
              </a:ext>
            </a:extLst>
          </p:cNvPr>
          <p:cNvSpPr/>
          <p:nvPr/>
        </p:nvSpPr>
        <p:spPr>
          <a:xfrm>
            <a:off x="138913" y="153988"/>
            <a:ext cx="10271180" cy="704141"/>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55563"/>
            <a:r>
              <a:rPr lang="en-US" sz="2400" b="1" smtClean="0">
                <a:latin typeface="Times New Roman" panose="02020603050405020304" pitchFamily="18" charset="0"/>
                <a:cs typeface="Times New Roman" panose="02020603050405020304" pitchFamily="18" charset="0"/>
              </a:rPr>
              <a:t>1. </a:t>
            </a:r>
            <a:r>
              <a:rPr lang="vi-VN" sz="2400" b="1" smtClean="0">
                <a:latin typeface="Times New Roman" panose="02020603050405020304" pitchFamily="18" charset="0"/>
                <a:cs typeface="Times New Roman" panose="02020603050405020304" pitchFamily="18" charset="0"/>
              </a:rPr>
              <a:t>Nêu </a:t>
            </a:r>
            <a:r>
              <a:rPr lang="vi-VN" sz="2400" b="1">
                <a:latin typeface="Times New Roman" panose="02020603050405020304" pitchFamily="18" charset="0"/>
                <a:cs typeface="Times New Roman" panose="02020603050405020304" pitchFamily="18" charset="0"/>
              </a:rPr>
              <a:t>cao tinh thần trách nhiệm trong thực hiện nhiệm vụ được phân </a:t>
            </a:r>
            <a:r>
              <a:rPr lang="vi-VN" sz="2400" b="1" smtClean="0">
                <a:latin typeface="Times New Roman" panose="02020603050405020304" pitchFamily="18" charset="0"/>
                <a:cs typeface="Times New Roman" panose="02020603050405020304" pitchFamily="18" charset="0"/>
              </a:rPr>
              <a:t>công</a:t>
            </a:r>
            <a:endParaRPr lang="vi-VN" sz="2400" b="1">
              <a:latin typeface="Times New Roman" panose="02020603050405020304" pitchFamily="18" charset="0"/>
              <a:cs typeface="Times New Roman" panose="02020603050405020304" pitchFamily="18" charset="0"/>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42000">
              <a:srgbClr val="B2D4B5"/>
            </a:gs>
            <a:gs pos="25000">
              <a:schemeClr val="accent6">
                <a:lumMod val="60000"/>
                <a:lumOff val="40000"/>
              </a:schemeClr>
            </a:gs>
            <a:gs pos="83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xmlns="" id="{147A0B4C-254C-4A92-9AB3-569C471EE6F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4021138"/>
            <a:ext cx="2208213" cy="2751137"/>
          </a:xfrm>
        </p:spPr>
      </p:pic>
      <p:sp>
        <p:nvSpPr>
          <p:cNvPr id="6" name="Rounded Rectangle 5"/>
          <p:cNvSpPr/>
          <p:nvPr/>
        </p:nvSpPr>
        <p:spPr>
          <a:xfrm>
            <a:off x="558762" y="1288473"/>
            <a:ext cx="4359602" cy="45948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rgbClr val="0000FF"/>
                </a:solidFill>
                <a:latin typeface="Times New Roman" panose="02020603050405020304" pitchFamily="18" charset="0"/>
                <a:cs typeface="Times New Roman" panose="02020603050405020304" pitchFamily="18" charset="0"/>
              </a:rPr>
              <a:t>Giáo viên luôn có ý thức tu dưỡng rèn luyện đạo đức nghề nghiệp trong công tác chăm sóc giáo dục trẻ, biết ứng xử với trẻ bằng những cử chỉ dịu hiền, cởi mở, xử lý các tình huống bằng nhiều cách khác nhau khi tổ chức cho trẻ hoạt động. Tạo được hình ảnh đẹp về đạo đức của người giáo viên mầm non.</a:t>
            </a:r>
            <a:endParaRPr lang="en-US" sz="240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5269308" y="1440873"/>
            <a:ext cx="6452935" cy="4290072"/>
          </a:xfrm>
          <a:prstGeom prst="round2DiagRect">
            <a:avLst>
              <a:gd name="adj1" fmla="val 16667"/>
              <a:gd name="adj2" fmla="val 0"/>
            </a:avLst>
          </a:prstGeom>
          <a:ln w="57150" cap="sq">
            <a:solidFill>
              <a:srgbClr val="FF0000"/>
            </a:solidFill>
            <a:miter lim="800000"/>
          </a:ln>
          <a:effectLst>
            <a:outerShdw blurRad="254000" algn="tl" rotWithShape="0">
              <a:srgbClr val="000000">
                <a:alpha val="43000"/>
              </a:srgbClr>
            </a:outerShdw>
          </a:effectLst>
        </p:spPr>
      </p:pic>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3" y="153988"/>
            <a:ext cx="10271180" cy="704141"/>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55563"/>
            <a:r>
              <a:rPr lang="en-US" sz="2400" b="1" smtClean="0">
                <a:latin typeface="Times New Roman" panose="02020603050405020304" pitchFamily="18" charset="0"/>
                <a:cs typeface="Times New Roman" panose="02020603050405020304" pitchFamily="18" charset="0"/>
              </a:rPr>
              <a:t>1. </a:t>
            </a:r>
            <a:r>
              <a:rPr lang="vi-VN" sz="2400" b="1" smtClean="0">
                <a:latin typeface="Times New Roman" panose="02020603050405020304" pitchFamily="18" charset="0"/>
                <a:cs typeface="Times New Roman" panose="02020603050405020304" pitchFamily="18" charset="0"/>
              </a:rPr>
              <a:t>Nêu </a:t>
            </a:r>
            <a:r>
              <a:rPr lang="vi-VN" sz="2400" b="1">
                <a:latin typeface="Times New Roman" panose="02020603050405020304" pitchFamily="18" charset="0"/>
                <a:cs typeface="Times New Roman" panose="02020603050405020304" pitchFamily="18" charset="0"/>
              </a:rPr>
              <a:t>cao tinh thần trách nhiệm trong thực hiện nhiệm vụ được phân </a:t>
            </a:r>
            <a:r>
              <a:rPr lang="vi-VN" sz="2400" b="1" smtClean="0">
                <a:latin typeface="Times New Roman" panose="02020603050405020304" pitchFamily="18" charset="0"/>
                <a:cs typeface="Times New Roman" panose="02020603050405020304" pitchFamily="18" charset="0"/>
              </a:rPr>
              <a:t>công</a:t>
            </a:r>
            <a:endParaRPr lang="vi-VN"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33511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图片 4">
            <a:extLst>
              <a:ext uri="{FF2B5EF4-FFF2-40B4-BE49-F238E27FC236}">
                <a16:creationId xmlns:a16="http://schemas.microsoft.com/office/drawing/2014/main" xmlns="" id="{147A0B4C-254C-4A92-9AB3-569C471EE6F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021138"/>
            <a:ext cx="2208213" cy="2751137"/>
          </a:xfrm>
        </p:spPr>
      </p:pic>
      <p:sp>
        <p:nvSpPr>
          <p:cNvPr id="9" name="Flowchart: Alternate Process 8">
            <a:extLst>
              <a:ext uri="{FF2B5EF4-FFF2-40B4-BE49-F238E27FC236}">
                <a16:creationId xmlns:a16="http://schemas.microsoft.com/office/drawing/2014/main" xmlns="" id="{DE571569-222E-4E82-88F4-80B17A4ED031}"/>
              </a:ext>
            </a:extLst>
          </p:cNvPr>
          <p:cNvSpPr/>
          <p:nvPr/>
        </p:nvSpPr>
        <p:spPr>
          <a:xfrm>
            <a:off x="138912" y="153988"/>
            <a:ext cx="11791149" cy="677285"/>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0"/>
            <a:r>
              <a:rPr lang="en-US" sz="2400" b="1" smtClean="0">
                <a:latin typeface="Times New Roman" panose="02020603050405020304" pitchFamily="18" charset="0"/>
                <a:cs typeface="Times New Roman" panose="02020603050405020304" pitchFamily="18" charset="0"/>
              </a:rPr>
              <a:t>2</a:t>
            </a:r>
            <a:r>
              <a:rPr lang="en-US" sz="2400" b="1">
                <a:latin typeface="Times New Roman" panose="02020603050405020304" pitchFamily="18" charset="0"/>
                <a:cs typeface="Times New Roman" panose="02020603050405020304" pitchFamily="18" charset="0"/>
              </a:rPr>
              <a:t>. Tổ chức đăng ký cam kết, thực hiện các phong trào thi đua, các cuộc vận động</a:t>
            </a: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
        <p:nvSpPr>
          <p:cNvPr id="15" name="Oval Callout 14">
            <a:extLst>
              <a:ext uri="{FF2B5EF4-FFF2-40B4-BE49-F238E27FC236}">
                <a16:creationId xmlns:a16="http://schemas.microsoft.com/office/drawing/2014/main" xmlns="" id="{123B6B0B-E816-4E91-B199-6718CE3D3C46}"/>
              </a:ext>
            </a:extLst>
          </p:cNvPr>
          <p:cNvSpPr/>
          <p:nvPr/>
        </p:nvSpPr>
        <p:spPr>
          <a:xfrm>
            <a:off x="249382" y="831274"/>
            <a:ext cx="5320146" cy="5941002"/>
          </a:xfrm>
          <a:prstGeom prst="wedgeEllipseCallout">
            <a:avLst>
              <a:gd name="adj1" fmla="val 59425"/>
              <a:gd name="adj2" fmla="val 4932"/>
            </a:avLst>
          </a:prstGeom>
        </p:spPr>
        <p:style>
          <a:lnRef idx="2">
            <a:schemeClr val="accent2"/>
          </a:lnRef>
          <a:fillRef idx="1">
            <a:schemeClr val="lt1"/>
          </a:fillRef>
          <a:effectRef idx="0">
            <a:schemeClr val="accent2"/>
          </a:effectRef>
          <a:fontRef idx="minor">
            <a:schemeClr val="dk1"/>
          </a:fontRef>
        </p:style>
        <p:txBody>
          <a:bodyPr anchor="ctr"/>
          <a:lstStyle/>
          <a:p>
            <a:pPr algn="just">
              <a:defRPr/>
            </a:pPr>
            <a:r>
              <a:rPr lang="vi-VN" sz="2400" smtClean="0">
                <a:solidFill>
                  <a:srgbClr val="0000FF"/>
                </a:solidFill>
                <a:latin typeface="Times New Roman" panose="02020603050405020304" pitchFamily="18" charset="0"/>
                <a:cs typeface="Times New Roman" panose="02020603050405020304" pitchFamily="18" charset="0"/>
              </a:rPr>
              <a:t>100</a:t>
            </a:r>
            <a:r>
              <a:rPr lang="vi-VN" sz="2400">
                <a:solidFill>
                  <a:srgbClr val="0000FF"/>
                </a:solidFill>
                <a:latin typeface="Times New Roman" panose="02020603050405020304" pitchFamily="18" charset="0"/>
                <a:cs typeface="Times New Roman" panose="02020603050405020304" pitchFamily="18" charset="0"/>
              </a:rPr>
              <a:t>% </a:t>
            </a:r>
            <a:r>
              <a:rPr lang="vi-VN" sz="2400" smtClean="0">
                <a:solidFill>
                  <a:srgbClr val="0000FF"/>
                </a:solidFill>
                <a:latin typeface="Times New Roman" panose="02020603050405020304" pitchFamily="18" charset="0"/>
                <a:cs typeface="Times New Roman" panose="02020603050405020304" pitchFamily="18" charset="0"/>
              </a:rPr>
              <a:t>đoàn </a:t>
            </a:r>
            <a:r>
              <a:rPr lang="vi-VN" sz="2400">
                <a:solidFill>
                  <a:srgbClr val="0000FF"/>
                </a:solidFill>
                <a:latin typeface="Times New Roman" panose="02020603050405020304" pitchFamily="18" charset="0"/>
                <a:cs typeface="Times New Roman" panose="02020603050405020304" pitchFamily="18" charset="0"/>
              </a:rPr>
              <a:t>viên công đoàn đã đăng </a:t>
            </a:r>
            <a:r>
              <a:rPr lang="vi-VN" sz="2400" smtClean="0">
                <a:solidFill>
                  <a:srgbClr val="0000FF"/>
                </a:solidFill>
                <a:latin typeface="Times New Roman" panose="02020603050405020304" pitchFamily="18" charset="0"/>
                <a:cs typeface="Times New Roman" panose="02020603050405020304" pitchFamily="18" charset="0"/>
              </a:rPr>
              <a:t>ký</a:t>
            </a:r>
            <a:r>
              <a:rPr lang="vi-VN" sz="2400">
                <a:solidFill>
                  <a:srgbClr val="0000FF"/>
                </a:solidFill>
                <a:latin typeface="Times New Roman" panose="02020603050405020304" pitchFamily="18" charset="0"/>
                <a:cs typeface="Times New Roman" panose="02020603050405020304" pitchFamily="18" charset="0"/>
              </a:rPr>
              <a:t> danh hiệu thi đua</a:t>
            </a:r>
            <a:r>
              <a:rPr lang="vi-VN" sz="2400" smtClean="0">
                <a:solidFill>
                  <a:srgbClr val="0000FF"/>
                </a:solidFill>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đồng thời đôn đốc, động viên cán bộ Đoàn viên tập trung hoàn thành các nhiệm </a:t>
            </a:r>
            <a:r>
              <a:rPr lang="vi-VN" sz="2400" smtClean="0">
                <a:solidFill>
                  <a:srgbClr val="0000FF"/>
                </a:solidFill>
                <a:latin typeface="Times New Roman" panose="02020603050405020304" pitchFamily="18" charset="0"/>
                <a:cs typeface="Times New Roman" panose="02020603050405020304" pitchFamily="18" charset="0"/>
              </a:rPr>
              <a:t>vụ, </a:t>
            </a:r>
            <a:r>
              <a:rPr lang="vi-VN" sz="2400">
                <a:solidFill>
                  <a:srgbClr val="0000FF"/>
                </a:solidFill>
                <a:latin typeface="Times New Roman" panose="02020603050405020304" pitchFamily="18" charset="0"/>
                <a:cs typeface="Times New Roman" panose="02020603050405020304" pitchFamily="18" charset="0"/>
              </a:rPr>
              <a:t>đẩy mạnh các phong trào thi đua và các cuộc vận động </a:t>
            </a:r>
            <a:r>
              <a:rPr lang="vi-VN" sz="2400" smtClean="0">
                <a:solidFill>
                  <a:srgbClr val="0000FF"/>
                </a:solidFill>
                <a:latin typeface="Times New Roman" panose="02020603050405020304" pitchFamily="18" charset="0"/>
                <a:cs typeface="Times New Roman" panose="02020603050405020304" pitchFamily="18" charset="0"/>
              </a:rPr>
              <a:t>xây </a:t>
            </a:r>
            <a:r>
              <a:rPr lang="vi-VN" sz="2400">
                <a:solidFill>
                  <a:srgbClr val="0000FF"/>
                </a:solidFill>
                <a:latin typeface="Times New Roman" panose="02020603050405020304" pitchFamily="18" charset="0"/>
                <a:cs typeface="Times New Roman" panose="02020603050405020304" pitchFamily="18" charset="0"/>
              </a:rPr>
              <a:t>dựng khối đoàn kết thống nhất, thực hiện quy chế dân chủ trong nhà trường, chấp hành các chủ trương của </a:t>
            </a:r>
            <a:r>
              <a:rPr lang="vi-VN" sz="2400" smtClean="0">
                <a:solidFill>
                  <a:srgbClr val="0000FF"/>
                </a:solidFill>
                <a:latin typeface="Times New Roman" panose="02020603050405020304" pitchFamily="18" charset="0"/>
                <a:cs typeface="Times New Roman" panose="02020603050405020304" pitchFamily="18" charset="0"/>
              </a:rPr>
              <a:t>Đảng</a:t>
            </a:r>
            <a:r>
              <a:rPr lang="en-US" sz="2400" smtClean="0">
                <a:solidFill>
                  <a:srgbClr val="0000FF"/>
                </a:solidFill>
                <a:latin typeface="Times New Roman" panose="02020603050405020304" pitchFamily="18" charset="0"/>
                <a:cs typeface="Times New Roman" panose="02020603050405020304" pitchFamily="18" charset="0"/>
              </a:rPr>
              <a:t> và </a:t>
            </a:r>
            <a:r>
              <a:rPr lang="vi-VN" sz="2400" smtClean="0">
                <a:solidFill>
                  <a:srgbClr val="0000FF"/>
                </a:solidFill>
                <a:latin typeface="Times New Roman" panose="02020603050405020304" pitchFamily="18" charset="0"/>
                <a:cs typeface="Times New Roman" panose="02020603050405020304" pitchFamily="18" charset="0"/>
              </a:rPr>
              <a:t>Nhà </a:t>
            </a:r>
            <a:r>
              <a:rPr lang="vi-VN" sz="2400">
                <a:solidFill>
                  <a:srgbClr val="0000FF"/>
                </a:solidFill>
                <a:latin typeface="Times New Roman" panose="02020603050405020304" pitchFamily="18" charset="0"/>
                <a:cs typeface="Times New Roman" panose="02020603050405020304" pitchFamily="18" charset="0"/>
              </a:rPr>
              <a:t>nước. </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srcRect t="4522"/>
          <a:stretch/>
        </p:blipFill>
        <p:spPr>
          <a:xfrm>
            <a:off x="6203392" y="1723593"/>
            <a:ext cx="6196426" cy="4156363"/>
          </a:xfrm>
          <a:prstGeom prst="rect">
            <a:avLst/>
          </a:prstGeom>
          <a:ln>
            <a:solidFill>
              <a:srgbClr val="0000FF"/>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2500"/>
                            </p:stCondLst>
                            <p:childTnLst>
                              <p:par>
                                <p:cTn id="15" presetID="26"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80">
                                          <p:stCondLst>
                                            <p:cond delay="0"/>
                                          </p:stCondLst>
                                        </p:cTn>
                                        <p:tgtEl>
                                          <p:spTgt spid="2"/>
                                        </p:tgtEl>
                                      </p:cBhvr>
                                    </p:animEffect>
                                    <p:anim calcmode="lin" valueType="num">
                                      <p:cBhvr>
                                        <p:cTn id="1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3" dur="26">
                                          <p:stCondLst>
                                            <p:cond delay="650"/>
                                          </p:stCondLst>
                                        </p:cTn>
                                        <p:tgtEl>
                                          <p:spTgt spid="2"/>
                                        </p:tgtEl>
                                      </p:cBhvr>
                                      <p:to x="100000" y="60000"/>
                                    </p:animScale>
                                    <p:animScale>
                                      <p:cBhvr>
                                        <p:cTn id="24" dur="166" decel="50000">
                                          <p:stCondLst>
                                            <p:cond delay="676"/>
                                          </p:stCondLst>
                                        </p:cTn>
                                        <p:tgtEl>
                                          <p:spTgt spid="2"/>
                                        </p:tgtEl>
                                      </p:cBhvr>
                                      <p:to x="100000" y="100000"/>
                                    </p:animScale>
                                    <p:animScale>
                                      <p:cBhvr>
                                        <p:cTn id="25" dur="26">
                                          <p:stCondLst>
                                            <p:cond delay="1312"/>
                                          </p:stCondLst>
                                        </p:cTn>
                                        <p:tgtEl>
                                          <p:spTgt spid="2"/>
                                        </p:tgtEl>
                                      </p:cBhvr>
                                      <p:to x="100000" y="80000"/>
                                    </p:animScale>
                                    <p:animScale>
                                      <p:cBhvr>
                                        <p:cTn id="26" dur="166" decel="50000">
                                          <p:stCondLst>
                                            <p:cond delay="1338"/>
                                          </p:stCondLst>
                                        </p:cTn>
                                        <p:tgtEl>
                                          <p:spTgt spid="2"/>
                                        </p:tgtEl>
                                      </p:cBhvr>
                                      <p:to x="100000" y="100000"/>
                                    </p:animScale>
                                    <p:animScale>
                                      <p:cBhvr>
                                        <p:cTn id="27" dur="26">
                                          <p:stCondLst>
                                            <p:cond delay="1642"/>
                                          </p:stCondLst>
                                        </p:cTn>
                                        <p:tgtEl>
                                          <p:spTgt spid="2"/>
                                        </p:tgtEl>
                                      </p:cBhvr>
                                      <p:to x="100000" y="90000"/>
                                    </p:animScale>
                                    <p:animScale>
                                      <p:cBhvr>
                                        <p:cTn id="28" dur="166" decel="50000">
                                          <p:stCondLst>
                                            <p:cond delay="1668"/>
                                          </p:stCondLst>
                                        </p:cTn>
                                        <p:tgtEl>
                                          <p:spTgt spid="2"/>
                                        </p:tgtEl>
                                      </p:cBhvr>
                                      <p:to x="100000" y="100000"/>
                                    </p:animScale>
                                    <p:animScale>
                                      <p:cBhvr>
                                        <p:cTn id="29" dur="26">
                                          <p:stCondLst>
                                            <p:cond delay="1808"/>
                                          </p:stCondLst>
                                        </p:cTn>
                                        <p:tgtEl>
                                          <p:spTgt spid="2"/>
                                        </p:tgtEl>
                                      </p:cBhvr>
                                      <p:to x="100000" y="95000"/>
                                    </p:animScale>
                                    <p:animScale>
                                      <p:cBhvr>
                                        <p:cTn id="3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xmlns="" id="{44640876-D442-4341-8BE5-898452082CF5}"/>
              </a:ext>
            </a:extLst>
          </p:cNvPr>
          <p:cNvSpPr/>
          <p:nvPr/>
        </p:nvSpPr>
        <p:spPr>
          <a:xfrm>
            <a:off x="274786" y="1272518"/>
            <a:ext cx="6109972" cy="1181924"/>
          </a:xfrm>
          <a:prstGeom prst="roundRect">
            <a:avLst/>
          </a:prstGeom>
          <a:ln/>
        </p:spPr>
        <p:style>
          <a:lnRef idx="2">
            <a:schemeClr val="dk1"/>
          </a:lnRef>
          <a:fillRef idx="1">
            <a:schemeClr val="lt1"/>
          </a:fillRef>
          <a:effectRef idx="0">
            <a:schemeClr val="dk1"/>
          </a:effectRef>
          <a:fontRef idx="minor">
            <a:schemeClr val="dk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200">
                <a:solidFill>
                  <a:srgbClr val="0000FF"/>
                </a:solidFill>
                <a:latin typeface="Times New Roman" panose="02020603050405020304" pitchFamily="18" charset="0"/>
                <a:cs typeface="Times New Roman" panose="02020603050405020304" pitchFamily="18" charset="0"/>
              </a:rPr>
              <a:t> </a:t>
            </a:r>
            <a:r>
              <a:rPr lang="en-US" sz="2400">
                <a:solidFill>
                  <a:srgbClr val="0000FF"/>
                </a:solidFill>
                <a:latin typeface="Times New Roman" panose="02020603050405020304" pitchFamily="18" charset="0"/>
                <a:cs typeface="Times New Roman" panose="02020603050405020304" pitchFamily="18" charset="0"/>
              </a:rPr>
              <a:t>Tham gia các phong trào và hoạt động xã hội, ủng hộ các nguồn quỹ do huyện, Thành phố phát động.</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12609" t="11101" b="44764"/>
          <a:stretch/>
        </p:blipFill>
        <p:spPr>
          <a:xfrm>
            <a:off x="274786" y="2669684"/>
            <a:ext cx="5758833" cy="3877811"/>
          </a:xfrm>
          <a:prstGeom prst="roundRect">
            <a:avLst>
              <a:gd name="adj" fmla="val 4167"/>
            </a:avLst>
          </a:prstGeom>
          <a:solidFill>
            <a:srgbClr val="FFFFFF"/>
          </a:solidFill>
          <a:ln w="76200" cap="sq">
            <a:solidFill>
              <a:schemeClr val="accent4">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p:cNvPicPr>
            <a:picLocks noChangeAspect="1"/>
          </p:cNvPicPr>
          <p:nvPr/>
        </p:nvPicPr>
        <p:blipFill rotWithShape="1">
          <a:blip r:embed="rId4"/>
          <a:srcRect l="19238" r="2399"/>
          <a:stretch/>
        </p:blipFill>
        <p:spPr>
          <a:xfrm>
            <a:off x="5833050" y="2043588"/>
            <a:ext cx="6097011" cy="4082986"/>
          </a:xfrm>
          <a:prstGeom prst="rect">
            <a:avLst/>
          </a:prstGeom>
          <a:solidFill>
            <a:srgbClr val="FFFFFF">
              <a:shade val="85000"/>
            </a:srgbClr>
          </a:solidFill>
          <a:ln w="57150" cap="rnd">
            <a:solidFill>
              <a:schemeClr val="accent6">
                <a:lumMod val="75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Flowchart: Alternate Process 5">
            <a:extLst>
              <a:ext uri="{FF2B5EF4-FFF2-40B4-BE49-F238E27FC236}">
                <a16:creationId xmlns:a16="http://schemas.microsoft.com/office/drawing/2014/main" xmlns="" id="{DE571569-222E-4E82-88F4-80B17A4ED031}"/>
              </a:ext>
            </a:extLst>
          </p:cNvPr>
          <p:cNvSpPr/>
          <p:nvPr/>
        </p:nvSpPr>
        <p:spPr>
          <a:xfrm>
            <a:off x="138912" y="153988"/>
            <a:ext cx="11791149" cy="677285"/>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0"/>
            <a:r>
              <a:rPr lang="en-US" sz="2400" b="1" smtClean="0">
                <a:latin typeface="Times New Roman" panose="02020603050405020304" pitchFamily="18" charset="0"/>
                <a:cs typeface="Times New Roman" panose="02020603050405020304" pitchFamily="18" charset="0"/>
              </a:rPr>
              <a:t>2</a:t>
            </a:r>
            <a:r>
              <a:rPr lang="en-US" sz="2400" b="1">
                <a:latin typeface="Times New Roman" panose="02020603050405020304" pitchFamily="18" charset="0"/>
                <a:cs typeface="Times New Roman" panose="02020603050405020304" pitchFamily="18" charset="0"/>
              </a:rPr>
              <a:t>. Tổ chức đăng ký cam kết, thực hiện các phong trào thi đua, các cuộc vận động</a:t>
            </a:r>
            <a:endParaRPr lang="vi-VN" altLang="en-US" sz="1700" b="1" dirty="0">
              <a:solidFill>
                <a:srgbClr val="0000FF"/>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71482438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500" fill="hold"/>
                                        <p:tgtEl>
                                          <p:spTgt spid="2"/>
                                        </p:tgtEl>
                                        <p:attrNameLst>
                                          <p:attrName>ppt_w</p:attrName>
                                        </p:attrNameLst>
                                      </p:cBhvr>
                                      <p:tavLst>
                                        <p:tav tm="0">
                                          <p:val>
                                            <p:fltVal val="0"/>
                                          </p:val>
                                        </p:tav>
                                        <p:tav tm="100000">
                                          <p:val>
                                            <p:strVal val="#ppt_w"/>
                                          </p:val>
                                        </p:tav>
                                      </p:tavLst>
                                    </p:anim>
                                    <p:anim calcmode="lin" valueType="num">
                                      <p:cBhvr>
                                        <p:cTn id="12" dur="1500" fill="hold"/>
                                        <p:tgtEl>
                                          <p:spTgt spid="2"/>
                                        </p:tgtEl>
                                        <p:attrNameLst>
                                          <p:attrName>ppt_h</p:attrName>
                                        </p:attrNameLst>
                                      </p:cBhvr>
                                      <p:tavLst>
                                        <p:tav tm="0">
                                          <p:val>
                                            <p:fltVal val="0"/>
                                          </p:val>
                                        </p:tav>
                                        <p:tav tm="100000">
                                          <p:val>
                                            <p:strVal val="#ppt_h"/>
                                          </p:val>
                                        </p:tav>
                                      </p:tavLst>
                                    </p:anim>
                                    <p:anim calcmode="lin" valueType="num">
                                      <p:cBhvr>
                                        <p:cTn id="13" dur="1500" fill="hold"/>
                                        <p:tgtEl>
                                          <p:spTgt spid="2"/>
                                        </p:tgtEl>
                                        <p:attrNameLst>
                                          <p:attrName>style.rotation</p:attrName>
                                        </p:attrNameLst>
                                      </p:cBhvr>
                                      <p:tavLst>
                                        <p:tav tm="0">
                                          <p:val>
                                            <p:fltVal val="90"/>
                                          </p:val>
                                        </p:tav>
                                        <p:tav tm="100000">
                                          <p:val>
                                            <p:fltVal val="0"/>
                                          </p:val>
                                        </p:tav>
                                      </p:tavLst>
                                    </p:anim>
                                    <p:animEffect transition="in" filter="fade">
                                      <p:cBhvr>
                                        <p:cTn id="14" dur="1500"/>
                                        <p:tgtEl>
                                          <p:spTgt spid="2"/>
                                        </p:tgtEl>
                                      </p:cBhvr>
                                    </p:animEffect>
                                  </p:childTnLst>
                                </p:cTn>
                              </p:par>
                              <p:par>
                                <p:cTn id="15" presetID="3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500" fill="hold"/>
                                        <p:tgtEl>
                                          <p:spTgt spid="4"/>
                                        </p:tgtEl>
                                        <p:attrNameLst>
                                          <p:attrName>ppt_w</p:attrName>
                                        </p:attrNameLst>
                                      </p:cBhvr>
                                      <p:tavLst>
                                        <p:tav tm="0">
                                          <p:val>
                                            <p:fltVal val="0"/>
                                          </p:val>
                                        </p:tav>
                                        <p:tav tm="100000">
                                          <p:val>
                                            <p:strVal val="#ppt_w"/>
                                          </p:val>
                                        </p:tav>
                                      </p:tavLst>
                                    </p:anim>
                                    <p:anim calcmode="lin" valueType="num">
                                      <p:cBhvr>
                                        <p:cTn id="18" dur="1500" fill="hold"/>
                                        <p:tgtEl>
                                          <p:spTgt spid="4"/>
                                        </p:tgtEl>
                                        <p:attrNameLst>
                                          <p:attrName>ppt_h</p:attrName>
                                        </p:attrNameLst>
                                      </p:cBhvr>
                                      <p:tavLst>
                                        <p:tav tm="0">
                                          <p:val>
                                            <p:fltVal val="0"/>
                                          </p:val>
                                        </p:tav>
                                        <p:tav tm="100000">
                                          <p:val>
                                            <p:strVal val="#ppt_h"/>
                                          </p:val>
                                        </p:tav>
                                      </p:tavLst>
                                    </p:anim>
                                    <p:anim calcmode="lin" valueType="num">
                                      <p:cBhvr>
                                        <p:cTn id="19" dur="1500" fill="hold"/>
                                        <p:tgtEl>
                                          <p:spTgt spid="4"/>
                                        </p:tgtEl>
                                        <p:attrNameLst>
                                          <p:attrName>style.rotation</p:attrName>
                                        </p:attrNameLst>
                                      </p:cBhvr>
                                      <p:tavLst>
                                        <p:tav tm="0">
                                          <p:val>
                                            <p:fltVal val="90"/>
                                          </p:val>
                                        </p:tav>
                                        <p:tav tm="100000">
                                          <p:val>
                                            <p:fltVal val="0"/>
                                          </p:val>
                                        </p:tav>
                                      </p:tavLst>
                                    </p:anim>
                                    <p:animEffect transition="in" filter="fade">
                                      <p:cBhvr>
                                        <p:cTn id="20"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3" y="153987"/>
            <a:ext cx="9202036" cy="663431"/>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55563"/>
            <a:r>
              <a:rPr lang="vi-VN" sz="2400" b="1" smtClean="0">
                <a:latin typeface="Times New Roman" panose="02020603050405020304" pitchFamily="18" charset="0"/>
                <a:cs typeface="Times New Roman" panose="02020603050405020304" pitchFamily="18" charset="0"/>
              </a:rPr>
              <a:t>3</a:t>
            </a:r>
            <a:r>
              <a:rPr lang="vi-VN" sz="2400" b="1">
                <a:latin typeface="Times New Roman" panose="02020603050405020304" pitchFamily="18" charset="0"/>
                <a:cs typeface="Times New Roman" panose="02020603050405020304" pitchFamily="18" charset="0"/>
              </a:rPr>
              <a:t>. Đổi mới nội dung, phương pháp và hình thức sinh hoạt công đoàn</a:t>
            </a:r>
            <a:endParaRPr lang="vi-VN" altLang="en-US" sz="1700" b="1" dirty="0">
              <a:latin typeface="Arial" panose="020B0604020202020204" pitchFamily="34" charset="0"/>
              <a:ea typeface="Arial" panose="020B0604020202020204" pitchFamily="34" charset="0"/>
              <a:cs typeface="Times New Roman" panose="02020603050405020304" pitchFamily="18" charset="0"/>
            </a:endParaRPr>
          </a:p>
        </p:txBody>
      </p:sp>
      <p:sp>
        <p:nvSpPr>
          <p:cNvPr id="2" name="Cloud Callout 1"/>
          <p:cNvSpPr/>
          <p:nvPr/>
        </p:nvSpPr>
        <p:spPr>
          <a:xfrm>
            <a:off x="401783" y="817419"/>
            <a:ext cx="11042072" cy="1620982"/>
          </a:xfrm>
          <a:prstGeom prst="cloudCallout">
            <a:avLst>
              <a:gd name="adj1" fmla="val -25103"/>
              <a:gd name="adj2" fmla="val 58472"/>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0000FF"/>
                </a:solidFill>
                <a:latin typeface="Times New Roman" panose="02020603050405020304" pitchFamily="18" charset="0"/>
                <a:cs typeface="Times New Roman" panose="02020603050405020304" pitchFamily="18" charset="0"/>
              </a:rPr>
              <a:t>Duy trì sinh hoạt Công đoàn thường kỳ, chú ý đổi mới nội dung, phương pháp và hình thức sinh hoạt, đồng thời đảm bảo nguyên tắc tập trung dân chủ</a:t>
            </a:r>
            <a:r>
              <a:rPr lang="vi-VN" sz="2400" smtClean="0">
                <a:solidFill>
                  <a:srgbClr val="0000FF"/>
                </a:solidFill>
                <a:latin typeface="Times New Roman" panose="02020603050405020304" pitchFamily="18" charset="0"/>
                <a:cs typeface="Times New Roman" panose="02020603050405020304" pitchFamily="18" charset="0"/>
              </a:rPr>
              <a:t>.</a:t>
            </a:r>
            <a:endParaRPr lang="vi-VN" sz="240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a:srcRect t="18466" b="8972"/>
          <a:stretch/>
        </p:blipFill>
        <p:spPr>
          <a:xfrm>
            <a:off x="1990618" y="2673927"/>
            <a:ext cx="6737746" cy="3990109"/>
          </a:xfrm>
          <a:prstGeom prst="round2DiagRect">
            <a:avLst>
              <a:gd name="adj1" fmla="val 16667"/>
              <a:gd name="adj2" fmla="val 0"/>
            </a:avLst>
          </a:prstGeom>
          <a:ln w="76200" cap="sq">
            <a:solidFill>
              <a:srgbClr val="00B050"/>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1231359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par>
                          <p:cTn id="14" fill="hold">
                            <p:stCondLst>
                              <p:cond delay="4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218" name="图片 4">
            <a:extLst>
              <a:ext uri="{FF2B5EF4-FFF2-40B4-BE49-F238E27FC236}">
                <a16:creationId xmlns:a16="http://schemas.microsoft.com/office/drawing/2014/main" xmlns="" id="{68CB554A-975D-46FE-9AD9-E0537D71FAD2}"/>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785813" y="4162425"/>
            <a:ext cx="1481137" cy="1844675"/>
          </a:xfrm>
        </p:spPr>
      </p:pic>
      <p:sp>
        <p:nvSpPr>
          <p:cNvPr id="4" name="Cloud 3">
            <a:extLst>
              <a:ext uri="{FF2B5EF4-FFF2-40B4-BE49-F238E27FC236}">
                <a16:creationId xmlns:a16="http://schemas.microsoft.com/office/drawing/2014/main" xmlns="" id="{F8D69091-A491-4C71-B745-72A5C8CA81EA}"/>
              </a:ext>
            </a:extLst>
          </p:cNvPr>
          <p:cNvSpPr/>
          <p:nvPr/>
        </p:nvSpPr>
        <p:spPr>
          <a:xfrm>
            <a:off x="78764" y="1039088"/>
            <a:ext cx="2895233" cy="5500255"/>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indent="2730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r>
              <a:rPr lang="en-US" altLang="en-US" sz="2200">
                <a:solidFill>
                  <a:srgbClr val="FFFFFF"/>
                </a:solidFill>
                <a:latin typeface="Times New Roman" panose="02020603050405020304" pitchFamily="18" charset="0"/>
                <a:cs typeface="Times New Roman" panose="02020603050405020304" pitchFamily="18" charset="0"/>
              </a:rPr>
              <a:t>   </a:t>
            </a:r>
            <a:endParaRPr lang="en-US" altLang="en-US" sz="2200" smtClean="0">
              <a:solidFill>
                <a:srgbClr val="FFFFFF"/>
              </a:solidFill>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Tổ chức phong phú các hoạt động trong những ngày 8/3; 20/10; 20.11 cho </a:t>
            </a:r>
            <a:r>
              <a:rPr lang="en-US" sz="2400" smtClean="0">
                <a:latin typeface="Times New Roman" panose="02020603050405020304" pitchFamily="18" charset="0"/>
                <a:cs typeface="Times New Roman" panose="02020603050405020304" pitchFamily="18" charset="0"/>
              </a:rPr>
              <a:t>CBGV, ngày </a:t>
            </a:r>
            <a:r>
              <a:rPr lang="en-US" sz="2400">
                <a:latin typeface="Times New Roman" panose="02020603050405020304" pitchFamily="18" charset="0"/>
                <a:cs typeface="Times New Roman" panose="02020603050405020304" pitchFamily="18" charset="0"/>
              </a:rPr>
              <a:t>hội ngày lễ cho </a:t>
            </a:r>
            <a:r>
              <a:rPr lang="en-US" sz="2400" smtClean="0">
                <a:latin typeface="Times New Roman" panose="02020603050405020304" pitchFamily="18" charset="0"/>
                <a:cs typeface="Times New Roman" panose="02020603050405020304" pitchFamily="18" charset="0"/>
              </a:rPr>
              <a:t>trẻ.</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4"/>
          <a:srcRect l="20568" r="15341" b="6054"/>
          <a:stretch/>
        </p:blipFill>
        <p:spPr>
          <a:xfrm>
            <a:off x="3157817" y="1747692"/>
            <a:ext cx="4238146" cy="4083046"/>
          </a:xfrm>
          <a:prstGeom prst="rect">
            <a:avLst/>
          </a:prstGeom>
        </p:spPr>
      </p:pic>
      <p:pic>
        <p:nvPicPr>
          <p:cNvPr id="3" name="Picture 2"/>
          <p:cNvPicPr>
            <a:picLocks noChangeAspect="1"/>
          </p:cNvPicPr>
          <p:nvPr/>
        </p:nvPicPr>
        <p:blipFill rotWithShape="1">
          <a:blip r:embed="rId5"/>
          <a:srcRect l="2236" r="994" b="14102"/>
          <a:stretch/>
        </p:blipFill>
        <p:spPr>
          <a:xfrm>
            <a:off x="7579783" y="942106"/>
            <a:ext cx="4418253" cy="2951019"/>
          </a:xfrm>
          <a:prstGeom prst="rect">
            <a:avLst/>
          </a:prstGeom>
        </p:spPr>
      </p:pic>
      <p:pic>
        <p:nvPicPr>
          <p:cNvPr id="7" name="Picture 6"/>
          <p:cNvPicPr>
            <a:picLocks noChangeAspect="1"/>
          </p:cNvPicPr>
          <p:nvPr/>
        </p:nvPicPr>
        <p:blipFill rotWithShape="1">
          <a:blip r:embed="rId6"/>
          <a:srcRect l="11591" t="10470" r="10114"/>
          <a:stretch/>
        </p:blipFill>
        <p:spPr>
          <a:xfrm>
            <a:off x="7579783" y="4017813"/>
            <a:ext cx="4418253" cy="2634913"/>
          </a:xfrm>
          <a:prstGeom prst="rect">
            <a:avLst/>
          </a:prstGeom>
        </p:spPr>
      </p:pic>
      <p:sp>
        <p:nvSpPr>
          <p:cNvPr id="8" name="Flowchart: Alternate Process 7">
            <a:extLst>
              <a:ext uri="{FF2B5EF4-FFF2-40B4-BE49-F238E27FC236}">
                <a16:creationId xmlns:a16="http://schemas.microsoft.com/office/drawing/2014/main" xmlns="" id="{DE571569-222E-4E82-88F4-80B17A4ED031}"/>
              </a:ext>
            </a:extLst>
          </p:cNvPr>
          <p:cNvSpPr/>
          <p:nvPr/>
        </p:nvSpPr>
        <p:spPr>
          <a:xfrm>
            <a:off x="138913" y="153987"/>
            <a:ext cx="9202036" cy="663431"/>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55563"/>
            <a:r>
              <a:rPr lang="vi-VN" sz="2400" b="1" smtClean="0">
                <a:latin typeface="Times New Roman" panose="02020603050405020304" pitchFamily="18" charset="0"/>
                <a:cs typeface="Times New Roman" panose="02020603050405020304" pitchFamily="18" charset="0"/>
              </a:rPr>
              <a:t>3</a:t>
            </a:r>
            <a:r>
              <a:rPr lang="vi-VN" sz="2400" b="1">
                <a:latin typeface="Times New Roman" panose="02020603050405020304" pitchFamily="18" charset="0"/>
                <a:cs typeface="Times New Roman" panose="02020603050405020304" pitchFamily="18" charset="0"/>
              </a:rPr>
              <a:t>. Đổi mới nội dung, phương pháp và hình thức sinh hoạt công đoàn</a:t>
            </a:r>
            <a:endParaRPr lang="vi-VN" altLang="en-US" sz="1700" b="1" dirty="0">
              <a:latin typeface="Arial" panose="020B0604020202020204" pitchFamily="34" charset="0"/>
              <a:ea typeface="Arial" panose="020B0604020202020204" pitchFamily="34"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6" presetClass="entr" presetSubtype="1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par>
                                <p:cTn id="15" presetID="6"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xmlns="" id="{44640876-D442-4341-8BE5-898452082CF5}"/>
              </a:ext>
            </a:extLst>
          </p:cNvPr>
          <p:cNvSpPr/>
          <p:nvPr/>
        </p:nvSpPr>
        <p:spPr>
          <a:xfrm>
            <a:off x="274785" y="1272518"/>
            <a:ext cx="11451993" cy="985773"/>
          </a:xfrm>
          <a:prstGeom prst="roundRect">
            <a:avLst/>
          </a:prstGeom>
          <a:solidFill>
            <a:schemeClr val="bg1"/>
          </a:solidFill>
          <a:ln>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lnSpc>
                <a:spcPct val="114000"/>
              </a:lnSpc>
              <a:defRPr/>
            </a:pPr>
            <a:r>
              <a:rPr lang="en-US" sz="2200">
                <a:solidFill>
                  <a:srgbClr val="0000FF"/>
                </a:solidFill>
                <a:latin typeface="Times New Roman" panose="02020603050405020304" pitchFamily="18" charset="0"/>
                <a:cs typeface="Times New Roman" panose="02020603050405020304" pitchFamily="18" charset="0"/>
              </a:rPr>
              <a:t> </a:t>
            </a:r>
            <a:r>
              <a:rPr lang="vi-VN" sz="2400">
                <a:solidFill>
                  <a:srgbClr val="0000FF"/>
                </a:solidFill>
                <a:latin typeface="Times New Roman" panose="02020603050405020304" pitchFamily="18" charset="0"/>
                <a:cs typeface="Times New Roman" panose="02020603050405020304" pitchFamily="18" charset="0"/>
              </a:rPr>
              <a:t>Thường xuyên phối kết hợp với đoàn thanh niên tổ chức tốt các hoạt động phong trào vănhóa văn nghệ – Thể dục thể thao trong toàn trường.</a:t>
            </a:r>
            <a:endParaRPr lang="en-US" sz="2400" dirty="0">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274785" y="2473533"/>
            <a:ext cx="5654960" cy="3898322"/>
          </a:xfrm>
          <a:prstGeom prst="rect">
            <a:avLst/>
          </a:prstGeom>
        </p:spPr>
      </p:pic>
      <p:pic>
        <p:nvPicPr>
          <p:cNvPr id="5" name="Picture 4"/>
          <p:cNvPicPr>
            <a:picLocks noChangeAspect="1"/>
          </p:cNvPicPr>
          <p:nvPr/>
        </p:nvPicPr>
        <p:blipFill rotWithShape="1">
          <a:blip r:embed="rId4"/>
          <a:srcRect t="25202"/>
          <a:stretch/>
        </p:blipFill>
        <p:spPr>
          <a:xfrm>
            <a:off x="6295114" y="2473533"/>
            <a:ext cx="5431664" cy="3898322"/>
          </a:xfrm>
          <a:prstGeom prst="rect">
            <a:avLst/>
          </a:prstGeom>
        </p:spPr>
      </p:pic>
      <p:sp>
        <p:nvSpPr>
          <p:cNvPr id="6" name="Flowchart: Alternate Process 5">
            <a:extLst>
              <a:ext uri="{FF2B5EF4-FFF2-40B4-BE49-F238E27FC236}">
                <a16:creationId xmlns:a16="http://schemas.microsoft.com/office/drawing/2014/main" xmlns="" id="{DE571569-222E-4E82-88F4-80B17A4ED031}"/>
              </a:ext>
            </a:extLst>
          </p:cNvPr>
          <p:cNvSpPr/>
          <p:nvPr/>
        </p:nvSpPr>
        <p:spPr>
          <a:xfrm>
            <a:off x="138913" y="153987"/>
            <a:ext cx="9202036" cy="663431"/>
          </a:xfrm>
          <a:prstGeom prst="flowChartAlternateProcess">
            <a:avLst/>
          </a:prstGeom>
          <a:solidFill>
            <a:srgbClr val="FFFF66"/>
          </a:solidFill>
        </p:spPr>
        <p:style>
          <a:lnRef idx="1">
            <a:schemeClr val="accent6"/>
          </a:lnRef>
          <a:fillRef idx="2">
            <a:schemeClr val="accent6"/>
          </a:fillRef>
          <a:effectRef idx="1">
            <a:schemeClr val="accent6"/>
          </a:effectRef>
          <a:fontRef idx="minor">
            <a:schemeClr val="dk1"/>
          </a:fontRef>
        </p:style>
        <p:txBody>
          <a:bodyPr anchor="ctr"/>
          <a:lstStyle>
            <a:lvl1pPr indent="4445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indent="55563"/>
            <a:r>
              <a:rPr lang="vi-VN" sz="2400" b="1" smtClean="0">
                <a:latin typeface="Times New Roman" panose="02020603050405020304" pitchFamily="18" charset="0"/>
                <a:cs typeface="Times New Roman" panose="02020603050405020304" pitchFamily="18" charset="0"/>
              </a:rPr>
              <a:t>3</a:t>
            </a:r>
            <a:r>
              <a:rPr lang="vi-VN" sz="2400" b="1">
                <a:latin typeface="Times New Roman" panose="02020603050405020304" pitchFamily="18" charset="0"/>
                <a:cs typeface="Times New Roman" panose="02020603050405020304" pitchFamily="18" charset="0"/>
              </a:rPr>
              <a:t>. Đổi mới nội dung, phương pháp và hình thức sinh hoạt công đoàn</a:t>
            </a:r>
            <a:endParaRPr lang="vi-VN" altLang="en-US" sz="1700" b="1" dirty="0">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963238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9815</TotalTime>
  <Words>741</Words>
  <Application>Microsoft Office PowerPoint</Application>
  <PresentationFormat>Custom</PresentationFormat>
  <Paragraphs>30</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MẦM NON TÂY PHONG  CHÀO MỪNG NGÀY HỘI THI GIÁO VIÊN GIỎI CẤP TRƯỜNG</dc:title>
  <dc:creator>Laptopkhanhtran.vn</dc:creator>
  <cp:lastModifiedBy>Admin</cp:lastModifiedBy>
  <cp:revision>623</cp:revision>
  <cp:lastPrinted>2021-11-25T09:19:38Z</cp:lastPrinted>
  <dcterms:created xsi:type="dcterms:W3CDTF">2020-10-31T13:10:10Z</dcterms:created>
  <dcterms:modified xsi:type="dcterms:W3CDTF">2023-03-01T09:19:59Z</dcterms:modified>
</cp:coreProperties>
</file>