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64" r:id="rId3"/>
    <p:sldId id="268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DB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82" autoAdjust="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22DD9-4768-46D0-BADC-B2D5302A1F16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77011-6F69-41D9-9864-CBB38F81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9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77011-6F69-41D9-9864-CBB38F8170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9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77011-6F69-41D9-9864-CBB38F8170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4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7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9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0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1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3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9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4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0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8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A8A-3C70-454D-AB9E-982DE6F7EAE0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4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9A8A-3C70-454D-AB9E-982DE6F7EAE0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9863-D4BA-4DC4-97C1-7BD7590D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9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02AA86-EE82-4FCF-8DFD-A77CDA738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" t="14737" r="4342" b="14386"/>
          <a:stretch/>
        </p:blipFill>
        <p:spPr>
          <a:xfrm>
            <a:off x="-580726" y="-540327"/>
            <a:ext cx="12772727" cy="77568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444529-D605-4593-95DB-63EF8A47FDF1}"/>
              </a:ext>
            </a:extLst>
          </p:cNvPr>
          <p:cNvSpPr txBox="1"/>
          <p:nvPr/>
        </p:nvSpPr>
        <p:spPr>
          <a:xfrm>
            <a:off x="1836823" y="323265"/>
            <a:ext cx="8830084" cy="584775"/>
          </a:xfrm>
          <a:prstGeom prst="rect">
            <a:avLst/>
          </a:prstGeom>
          <a:solidFill>
            <a:srgbClr val="92D050"/>
          </a:solidFill>
          <a:ln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 HUYNH CẦN BIẾT HÔM NAY BÉ ĂN GÌ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F19D64-2587-46C9-90A7-B8219BBD6AAB}"/>
              </a:ext>
            </a:extLst>
          </p:cNvPr>
          <p:cNvSpPr/>
          <p:nvPr/>
        </p:nvSpPr>
        <p:spPr>
          <a:xfrm>
            <a:off x="3445043" y="1188720"/>
            <a:ext cx="5503014" cy="961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 03/ 2023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phic 12" descr="Fruit bowl">
            <a:extLst>
              <a:ext uri="{FF2B5EF4-FFF2-40B4-BE49-F238E27FC236}">
                <a16:creationId xmlns:a16="http://schemas.microsoft.com/office/drawing/2014/main" id="{3105682D-F6C6-4F42-8FD7-0075255D0C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085703"/>
            <a:ext cx="914400" cy="914400"/>
          </a:xfrm>
          <a:prstGeom prst="rect">
            <a:avLst/>
          </a:prstGeom>
        </p:spPr>
      </p:pic>
      <p:pic>
        <p:nvPicPr>
          <p:cNvPr id="21" name="Graphic 20" descr="Baby bottle">
            <a:extLst>
              <a:ext uri="{FF2B5EF4-FFF2-40B4-BE49-F238E27FC236}">
                <a16:creationId xmlns:a16="http://schemas.microsoft.com/office/drawing/2014/main" id="{7E556B5B-370D-4DA0-A186-2F3399017B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6592" y="4171303"/>
            <a:ext cx="914400" cy="914400"/>
          </a:xfrm>
          <a:prstGeom prst="rect">
            <a:avLst/>
          </a:prstGeom>
        </p:spPr>
      </p:pic>
      <p:pic>
        <p:nvPicPr>
          <p:cNvPr id="23" name="Graphic 22" descr="Whole pizza">
            <a:extLst>
              <a:ext uri="{FF2B5EF4-FFF2-40B4-BE49-F238E27FC236}">
                <a16:creationId xmlns:a16="http://schemas.microsoft.com/office/drawing/2014/main" id="{1202F198-676A-45DE-83ED-ABD11ECC213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693" y="407794"/>
            <a:ext cx="914400" cy="914400"/>
          </a:xfrm>
          <a:prstGeom prst="rect">
            <a:avLst/>
          </a:prstGeom>
        </p:spPr>
      </p:pic>
      <p:pic>
        <p:nvPicPr>
          <p:cNvPr id="27" name="Graphic 26" descr="Chicken leg">
            <a:extLst>
              <a:ext uri="{FF2B5EF4-FFF2-40B4-BE49-F238E27FC236}">
                <a16:creationId xmlns:a16="http://schemas.microsoft.com/office/drawing/2014/main" id="{5B61C009-6CC5-46E0-86DB-72D74641808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9623" y="1326115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6210570-791B-4DB1-BA0A-FF5A48957FD5}"/>
              </a:ext>
            </a:extLst>
          </p:cNvPr>
          <p:cNvSpPr txBox="1"/>
          <p:nvPr/>
        </p:nvSpPr>
        <p:spPr>
          <a:xfrm>
            <a:off x="2662989" y="3128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Scroll: Horizontal 29">
            <a:extLst>
              <a:ext uri="{FF2B5EF4-FFF2-40B4-BE49-F238E27FC236}">
                <a16:creationId xmlns:a16="http://schemas.microsoft.com/office/drawing/2014/main" id="{6F449772-26A4-43FD-BC2B-A7695A040731}"/>
              </a:ext>
            </a:extLst>
          </p:cNvPr>
          <p:cNvSpPr/>
          <p:nvPr/>
        </p:nvSpPr>
        <p:spPr>
          <a:xfrm>
            <a:off x="7110471" y="2071945"/>
            <a:ext cx="3550315" cy="1977541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*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Bữa chiều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croll: Horizontal 18">
            <a:extLst>
              <a:ext uri="{FF2B5EF4-FFF2-40B4-BE49-F238E27FC236}">
                <a16:creationId xmlns:a16="http://schemas.microsoft.com/office/drawing/2014/main" id="{26345800-F64C-4E62-AC82-8695F7BFF6E8}"/>
              </a:ext>
            </a:extLst>
          </p:cNvPr>
          <p:cNvSpPr/>
          <p:nvPr/>
        </p:nvSpPr>
        <p:spPr>
          <a:xfrm>
            <a:off x="1836824" y="4611466"/>
            <a:ext cx="4498666" cy="1321362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croll: Horizontal 24">
            <a:extLst>
              <a:ext uri="{FF2B5EF4-FFF2-40B4-BE49-F238E27FC236}">
                <a16:creationId xmlns:a16="http://schemas.microsoft.com/office/drawing/2014/main" id="{54C24B07-D1B9-4F51-847E-5BDCFC2936C2}"/>
              </a:ext>
            </a:extLst>
          </p:cNvPr>
          <p:cNvSpPr/>
          <p:nvPr/>
        </p:nvSpPr>
        <p:spPr>
          <a:xfrm>
            <a:off x="1766237" y="2150196"/>
            <a:ext cx="4569253" cy="2526584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NT + MG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Su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croll: Horizontal 18">
            <a:extLst>
              <a:ext uri="{FF2B5EF4-FFF2-40B4-BE49-F238E27FC236}">
                <a16:creationId xmlns:a16="http://schemas.microsoft.com/office/drawing/2014/main" id="{26345800-F64C-4E62-AC82-8695F7BFF6E8}"/>
              </a:ext>
            </a:extLst>
          </p:cNvPr>
          <p:cNvSpPr/>
          <p:nvPr/>
        </p:nvSpPr>
        <p:spPr>
          <a:xfrm>
            <a:off x="7128572" y="4338738"/>
            <a:ext cx="3532214" cy="139585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NT  + MG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Grow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175"/>
            <a:ext cx="4073237" cy="3602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"/>
          <a:stretch/>
        </p:blipFill>
        <p:spPr>
          <a:xfrm>
            <a:off x="888857" y="2994956"/>
            <a:ext cx="4875069" cy="25884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17615" r="9223" b="16921"/>
          <a:stretch/>
        </p:blipFill>
        <p:spPr>
          <a:xfrm>
            <a:off x="3436794" y="-69274"/>
            <a:ext cx="3462336" cy="2826329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888856" y="1842656"/>
            <a:ext cx="4875069" cy="145220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0031" y="-69274"/>
            <a:ext cx="4128654" cy="26215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9398" t="18158" r="8594" b="18831"/>
          <a:stretch/>
        </p:blipFill>
        <p:spPr>
          <a:xfrm>
            <a:off x="6553199" y="2757055"/>
            <a:ext cx="2993449" cy="29233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l="27412" t="7594" r="28790" b="9999"/>
          <a:stretch/>
        </p:blipFill>
        <p:spPr>
          <a:xfrm>
            <a:off x="9650557" y="2542512"/>
            <a:ext cx="2202872" cy="3493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8459" y="2272145"/>
            <a:ext cx="4060288" cy="15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"/>
          <a:stretch/>
        </p:blipFill>
        <p:spPr>
          <a:xfrm>
            <a:off x="514352" y="110912"/>
            <a:ext cx="4390157" cy="30894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2" y="3505199"/>
            <a:ext cx="4251612" cy="2456901"/>
          </a:xfrm>
          <a:prstGeom prst="rect">
            <a:avLst/>
          </a:prstGeom>
        </p:spPr>
      </p:pic>
      <p:pic>
        <p:nvPicPr>
          <p:cNvPr id="1026" name="Picture 2" descr="Nấm tuyết là gi? [ cách dùng, tác dụng ] thơm ngon bổ dưỡng tuyệt vời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7092" r="2738" b="657"/>
          <a:stretch/>
        </p:blipFill>
        <p:spPr bwMode="auto">
          <a:xfrm>
            <a:off x="5306291" y="457201"/>
            <a:ext cx="4488873" cy="27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Ảnh chụp trái ngô trên nền trắ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 t="17569" r="13310" b="12155"/>
          <a:stretch/>
        </p:blipFill>
        <p:spPr bwMode="auto">
          <a:xfrm>
            <a:off x="5029200" y="3542158"/>
            <a:ext cx="3810001" cy="23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341418" y="2673927"/>
            <a:ext cx="4281055" cy="15517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Mega Miky GROW IQ"/>
          <p:cNvSpPr>
            <a:spLocks noChangeAspect="1" noChangeArrowheads="1"/>
          </p:cNvSpPr>
          <p:nvPr/>
        </p:nvSpPr>
        <p:spPr bwMode="auto">
          <a:xfrm>
            <a:off x="11460884" y="63948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057" y="290944"/>
            <a:ext cx="1771650" cy="2581275"/>
          </a:xfrm>
          <a:prstGeom prst="rect">
            <a:avLst/>
          </a:prstGeom>
        </p:spPr>
      </p:pic>
      <p:pic>
        <p:nvPicPr>
          <p:cNvPr id="1026" name="Picture 2" descr="Quả su s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9166" r="5385" b="13096"/>
          <a:stretch/>
        </p:blipFill>
        <p:spPr bwMode="auto">
          <a:xfrm>
            <a:off x="762000" y="290944"/>
            <a:ext cx="4862945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mẹo chọn mua cà rốt sẽ được củ như 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9941" r="8893" b="6552"/>
          <a:stretch/>
        </p:blipFill>
        <p:spPr bwMode="auto">
          <a:xfrm>
            <a:off x="1101879" y="3796138"/>
            <a:ext cx="4495368" cy="25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427018" y="3006436"/>
            <a:ext cx="3810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409707" y="706582"/>
            <a:ext cx="3051177" cy="1607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háo đậu xanh bí đỏ bổ dưỡng cho cả gia đìn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2" t="13769" r="36107" b="62959"/>
          <a:stretch/>
        </p:blipFill>
        <p:spPr bwMode="auto">
          <a:xfrm>
            <a:off x="7204364" y="3426406"/>
            <a:ext cx="3920836" cy="205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830291" y="5077684"/>
            <a:ext cx="4294909" cy="1191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119</Words>
  <Application>Microsoft Office PowerPoint</Application>
  <PresentationFormat>Widescreen</PresentationFormat>
  <Paragraphs>23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78</cp:revision>
  <dcterms:created xsi:type="dcterms:W3CDTF">2023-03-15T09:05:02Z</dcterms:created>
  <dcterms:modified xsi:type="dcterms:W3CDTF">2023-03-17T05:31:45Z</dcterms:modified>
</cp:coreProperties>
</file>