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64" r:id="rId3"/>
    <p:sldId id="269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DB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22DD9-4768-46D0-BADC-B2D5302A1F16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7011-6F69-41D9-9864-CBB38F81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77011-6F69-41D9-9864-CBB38F8170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9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3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0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9A8A-3C70-454D-AB9E-982DE6F7EAE0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02AA86-EE82-4FCF-8DFD-A77CDA738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" t="14737" r="4342" b="14386"/>
          <a:stretch/>
        </p:blipFill>
        <p:spPr>
          <a:xfrm>
            <a:off x="-580727" y="-484909"/>
            <a:ext cx="12772727" cy="7756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444529-D605-4593-95DB-63EF8A47FDF1}"/>
              </a:ext>
            </a:extLst>
          </p:cNvPr>
          <p:cNvSpPr txBox="1"/>
          <p:nvPr/>
        </p:nvSpPr>
        <p:spPr>
          <a:xfrm>
            <a:off x="2036618" y="115453"/>
            <a:ext cx="8409974" cy="523220"/>
          </a:xfrm>
          <a:prstGeom prst="rect">
            <a:avLst/>
          </a:prstGeom>
          <a:solidFill>
            <a:srgbClr val="92D050"/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 HUYNH CẦN BIẾT HÔM NAY BÉ ĂN GÌ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F19D64-2587-46C9-90A7-B8219BBD6AAB}"/>
              </a:ext>
            </a:extLst>
          </p:cNvPr>
          <p:cNvSpPr/>
          <p:nvPr/>
        </p:nvSpPr>
        <p:spPr>
          <a:xfrm>
            <a:off x="3445043" y="978490"/>
            <a:ext cx="5503014" cy="874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 03/ 2023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Fruit bowl">
            <a:extLst>
              <a:ext uri="{FF2B5EF4-FFF2-40B4-BE49-F238E27FC236}">
                <a16:creationId xmlns:a16="http://schemas.microsoft.com/office/drawing/2014/main" id="{3105682D-F6C6-4F42-8FD7-0075255D0C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085703"/>
            <a:ext cx="914400" cy="914400"/>
          </a:xfrm>
          <a:prstGeom prst="rect">
            <a:avLst/>
          </a:prstGeom>
        </p:spPr>
      </p:pic>
      <p:pic>
        <p:nvPicPr>
          <p:cNvPr id="21" name="Graphic 20" descr="Baby bottle">
            <a:extLst>
              <a:ext uri="{FF2B5EF4-FFF2-40B4-BE49-F238E27FC236}">
                <a16:creationId xmlns:a16="http://schemas.microsoft.com/office/drawing/2014/main" id="{7E556B5B-370D-4DA0-A186-2F3399017B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6592" y="4171303"/>
            <a:ext cx="914400" cy="914400"/>
          </a:xfrm>
          <a:prstGeom prst="rect">
            <a:avLst/>
          </a:prstGeom>
        </p:spPr>
      </p:pic>
      <p:pic>
        <p:nvPicPr>
          <p:cNvPr id="23" name="Graphic 22" descr="Whole pizza">
            <a:extLst>
              <a:ext uri="{FF2B5EF4-FFF2-40B4-BE49-F238E27FC236}">
                <a16:creationId xmlns:a16="http://schemas.microsoft.com/office/drawing/2014/main" id="{1202F198-676A-45DE-83ED-ABD11ECC21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693" y="407794"/>
            <a:ext cx="914400" cy="914400"/>
          </a:xfrm>
          <a:prstGeom prst="rect">
            <a:avLst/>
          </a:prstGeom>
        </p:spPr>
      </p:pic>
      <p:pic>
        <p:nvPicPr>
          <p:cNvPr id="27" name="Graphic 26" descr="Chicken leg">
            <a:extLst>
              <a:ext uri="{FF2B5EF4-FFF2-40B4-BE49-F238E27FC236}">
                <a16:creationId xmlns:a16="http://schemas.microsoft.com/office/drawing/2014/main" id="{5B61C009-6CC5-46E0-86DB-72D74641808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9623" y="1326115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210570-791B-4DB1-BA0A-FF5A48957FD5}"/>
              </a:ext>
            </a:extLst>
          </p:cNvPr>
          <p:cNvSpPr txBox="1"/>
          <p:nvPr/>
        </p:nvSpPr>
        <p:spPr>
          <a:xfrm>
            <a:off x="2662989" y="3128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Scroll: Horizontal 29">
            <a:extLst>
              <a:ext uri="{FF2B5EF4-FFF2-40B4-BE49-F238E27FC236}">
                <a16:creationId xmlns:a16="http://schemas.microsoft.com/office/drawing/2014/main" id="{6F449772-26A4-43FD-BC2B-A7695A040731}"/>
              </a:ext>
            </a:extLst>
          </p:cNvPr>
          <p:cNvSpPr/>
          <p:nvPr/>
        </p:nvSpPr>
        <p:spPr>
          <a:xfrm>
            <a:off x="7110472" y="2071945"/>
            <a:ext cx="3128038" cy="209935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      </a:t>
            </a:r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Bữa chiều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54C24B07-D1B9-4F51-847E-5BDCFC2936C2}"/>
              </a:ext>
            </a:extLst>
          </p:cNvPr>
          <p:cNvSpPr/>
          <p:nvPr/>
        </p:nvSpPr>
        <p:spPr>
          <a:xfrm>
            <a:off x="1766237" y="1942371"/>
            <a:ext cx="4569253" cy="252658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croll: Horizontal 18">
            <a:extLst>
              <a:ext uri="{FF2B5EF4-FFF2-40B4-BE49-F238E27FC236}">
                <a16:creationId xmlns:a16="http://schemas.microsoft.com/office/drawing/2014/main" id="{26345800-F64C-4E62-AC82-8695F7BFF6E8}"/>
              </a:ext>
            </a:extLst>
          </p:cNvPr>
          <p:cNvSpPr/>
          <p:nvPr/>
        </p:nvSpPr>
        <p:spPr>
          <a:xfrm>
            <a:off x="4593186" y="4338738"/>
            <a:ext cx="3532214" cy="139585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Grow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"/>
          <a:stretch/>
        </p:blipFill>
        <p:spPr>
          <a:xfrm>
            <a:off x="491795" y="57788"/>
            <a:ext cx="3352801" cy="2588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7615" r="9223" b="16921"/>
          <a:stretch/>
        </p:blipFill>
        <p:spPr>
          <a:xfrm>
            <a:off x="4136834" y="168624"/>
            <a:ext cx="3150149" cy="2826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193" y="168624"/>
            <a:ext cx="3712152" cy="2826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64" y="3475044"/>
            <a:ext cx="3456732" cy="3183182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382174" y="2050473"/>
            <a:ext cx="4547571" cy="155219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919" y="3475044"/>
            <a:ext cx="3449978" cy="3159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344" y="3683006"/>
            <a:ext cx="3906983" cy="274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3430" y="2552528"/>
            <a:ext cx="395991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17" y="714625"/>
            <a:ext cx="4018575" cy="3109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05" y="714625"/>
            <a:ext cx="4027502" cy="3109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349" y="4045527"/>
            <a:ext cx="5386559" cy="2658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6" name="Cloud 5"/>
          <p:cNvSpPr/>
          <p:nvPr/>
        </p:nvSpPr>
        <p:spPr>
          <a:xfrm>
            <a:off x="3785160" y="2923310"/>
            <a:ext cx="4513724" cy="1482435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4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2" y="283573"/>
            <a:ext cx="3767655" cy="279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20" y="283573"/>
            <a:ext cx="3620862" cy="279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24" y="3572960"/>
            <a:ext cx="3834716" cy="2926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674" y="3739971"/>
            <a:ext cx="3540308" cy="275932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579411" y="2590800"/>
            <a:ext cx="4835237" cy="131618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855" y="969818"/>
            <a:ext cx="1773381" cy="2983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loud Callout 12"/>
          <p:cNvSpPr/>
          <p:nvPr/>
        </p:nvSpPr>
        <p:spPr>
          <a:xfrm>
            <a:off x="8298872" y="3739971"/>
            <a:ext cx="3491345" cy="196734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</a:t>
            </a:r>
          </a:p>
        </p:txBody>
      </p:sp>
    </p:spTree>
    <p:extLst>
      <p:ext uri="{BB962C8B-B14F-4D97-AF65-F5344CB8AC3E}">
        <p14:creationId xmlns:p14="http://schemas.microsoft.com/office/powerpoint/2010/main" val="12231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100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90</cp:revision>
  <dcterms:created xsi:type="dcterms:W3CDTF">2023-03-15T09:05:02Z</dcterms:created>
  <dcterms:modified xsi:type="dcterms:W3CDTF">2023-03-20T09:28:01Z</dcterms:modified>
</cp:coreProperties>
</file>