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1" r:id="rId7"/>
    <p:sldId id="264" r:id="rId8"/>
    <p:sldId id="265" r:id="rId9"/>
    <p:sldId id="263" r:id="rId10"/>
    <p:sldId id="26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72" d="100"/>
          <a:sy n="72" d="100"/>
        </p:scale>
        <p:origin x="618"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4AE54-4776-4806-B232-1B038D069F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A64416-905F-4BC0-B9B1-E8231E3BC1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11C2D4-CF36-4D4B-8C02-E4C2DBF3EAC6}"/>
              </a:ext>
            </a:extLst>
          </p:cNvPr>
          <p:cNvSpPr>
            <a:spLocks noGrp="1"/>
          </p:cNvSpPr>
          <p:nvPr>
            <p:ph type="dt" sz="half" idx="10"/>
          </p:nvPr>
        </p:nvSpPr>
        <p:spPr/>
        <p:txBody>
          <a:bodyPr/>
          <a:lstStyle/>
          <a:p>
            <a:fld id="{7D2DD46B-F490-47CD-AE6A-9FFAC6854EEE}" type="datetimeFigureOut">
              <a:rPr lang="en-US" smtClean="0"/>
              <a:t>2/27/2023</a:t>
            </a:fld>
            <a:endParaRPr lang="en-US"/>
          </a:p>
        </p:txBody>
      </p:sp>
      <p:sp>
        <p:nvSpPr>
          <p:cNvPr id="5" name="Footer Placeholder 4">
            <a:extLst>
              <a:ext uri="{FF2B5EF4-FFF2-40B4-BE49-F238E27FC236}">
                <a16:creationId xmlns:a16="http://schemas.microsoft.com/office/drawing/2014/main" id="{AA95D47C-F878-4F45-B9A3-30D1233EBC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905AF-8844-4C29-BC60-38189D445E3D}"/>
              </a:ext>
            </a:extLst>
          </p:cNvPr>
          <p:cNvSpPr>
            <a:spLocks noGrp="1"/>
          </p:cNvSpPr>
          <p:nvPr>
            <p:ph type="sldNum" sz="quarter" idx="12"/>
          </p:nvPr>
        </p:nvSpPr>
        <p:spPr/>
        <p:txBody>
          <a:bodyPr/>
          <a:lstStyle/>
          <a:p>
            <a:fld id="{CD2DFC59-E720-49BE-BDF3-7F1C19803F90}" type="slidenum">
              <a:rPr lang="en-US" smtClean="0"/>
              <a:t>‹#›</a:t>
            </a:fld>
            <a:endParaRPr lang="en-US"/>
          </a:p>
        </p:txBody>
      </p:sp>
    </p:spTree>
    <p:extLst>
      <p:ext uri="{BB962C8B-B14F-4D97-AF65-F5344CB8AC3E}">
        <p14:creationId xmlns:p14="http://schemas.microsoft.com/office/powerpoint/2010/main" val="4227380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FAD88-C2BD-4B3D-B451-8FD28C18E1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366C77-5753-487F-8873-221C672C6F7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95C420-B38A-4715-9C04-211D30FE2F34}"/>
              </a:ext>
            </a:extLst>
          </p:cNvPr>
          <p:cNvSpPr>
            <a:spLocks noGrp="1"/>
          </p:cNvSpPr>
          <p:nvPr>
            <p:ph type="dt" sz="half" idx="10"/>
          </p:nvPr>
        </p:nvSpPr>
        <p:spPr/>
        <p:txBody>
          <a:bodyPr/>
          <a:lstStyle/>
          <a:p>
            <a:fld id="{7D2DD46B-F490-47CD-AE6A-9FFAC6854EEE}" type="datetimeFigureOut">
              <a:rPr lang="en-US" smtClean="0"/>
              <a:t>2/27/2023</a:t>
            </a:fld>
            <a:endParaRPr lang="en-US"/>
          </a:p>
        </p:txBody>
      </p:sp>
      <p:sp>
        <p:nvSpPr>
          <p:cNvPr id="5" name="Footer Placeholder 4">
            <a:extLst>
              <a:ext uri="{FF2B5EF4-FFF2-40B4-BE49-F238E27FC236}">
                <a16:creationId xmlns:a16="http://schemas.microsoft.com/office/drawing/2014/main" id="{AA34FE53-A090-414D-B929-1AC528FB79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90EC3E-68FF-4ED9-95D5-524A814B56CE}"/>
              </a:ext>
            </a:extLst>
          </p:cNvPr>
          <p:cNvSpPr>
            <a:spLocks noGrp="1"/>
          </p:cNvSpPr>
          <p:nvPr>
            <p:ph type="sldNum" sz="quarter" idx="12"/>
          </p:nvPr>
        </p:nvSpPr>
        <p:spPr/>
        <p:txBody>
          <a:bodyPr/>
          <a:lstStyle/>
          <a:p>
            <a:fld id="{CD2DFC59-E720-49BE-BDF3-7F1C19803F90}" type="slidenum">
              <a:rPr lang="en-US" smtClean="0"/>
              <a:t>‹#›</a:t>
            </a:fld>
            <a:endParaRPr lang="en-US"/>
          </a:p>
        </p:txBody>
      </p:sp>
    </p:spTree>
    <p:extLst>
      <p:ext uri="{BB962C8B-B14F-4D97-AF65-F5344CB8AC3E}">
        <p14:creationId xmlns:p14="http://schemas.microsoft.com/office/powerpoint/2010/main" val="3369001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E0DA32-29E8-4F96-8799-973F92CA66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B0E652-35EC-4F1F-A7EB-2DB580C4039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5ED766-D86C-407A-84BD-415A6DC30ADE}"/>
              </a:ext>
            </a:extLst>
          </p:cNvPr>
          <p:cNvSpPr>
            <a:spLocks noGrp="1"/>
          </p:cNvSpPr>
          <p:nvPr>
            <p:ph type="dt" sz="half" idx="10"/>
          </p:nvPr>
        </p:nvSpPr>
        <p:spPr/>
        <p:txBody>
          <a:bodyPr/>
          <a:lstStyle/>
          <a:p>
            <a:fld id="{7D2DD46B-F490-47CD-AE6A-9FFAC6854EEE}" type="datetimeFigureOut">
              <a:rPr lang="en-US" smtClean="0"/>
              <a:t>2/27/2023</a:t>
            </a:fld>
            <a:endParaRPr lang="en-US"/>
          </a:p>
        </p:txBody>
      </p:sp>
      <p:sp>
        <p:nvSpPr>
          <p:cNvPr id="5" name="Footer Placeholder 4">
            <a:extLst>
              <a:ext uri="{FF2B5EF4-FFF2-40B4-BE49-F238E27FC236}">
                <a16:creationId xmlns:a16="http://schemas.microsoft.com/office/drawing/2014/main" id="{307C7F66-61AB-4EEE-925D-1E438E2ACE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7B90AB-D611-4E3E-84E2-4AAA6A165F27}"/>
              </a:ext>
            </a:extLst>
          </p:cNvPr>
          <p:cNvSpPr>
            <a:spLocks noGrp="1"/>
          </p:cNvSpPr>
          <p:nvPr>
            <p:ph type="sldNum" sz="quarter" idx="12"/>
          </p:nvPr>
        </p:nvSpPr>
        <p:spPr/>
        <p:txBody>
          <a:bodyPr/>
          <a:lstStyle/>
          <a:p>
            <a:fld id="{CD2DFC59-E720-49BE-BDF3-7F1C19803F90}" type="slidenum">
              <a:rPr lang="en-US" smtClean="0"/>
              <a:t>‹#›</a:t>
            </a:fld>
            <a:endParaRPr lang="en-US"/>
          </a:p>
        </p:txBody>
      </p:sp>
    </p:spTree>
    <p:extLst>
      <p:ext uri="{BB962C8B-B14F-4D97-AF65-F5344CB8AC3E}">
        <p14:creationId xmlns:p14="http://schemas.microsoft.com/office/powerpoint/2010/main" val="3685909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0870C-4E0F-4677-A687-6010ED4081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2BFFAC-0942-42A3-ADAD-212023A8BCB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8DD43A-DA3A-4B72-BA16-355013B01279}"/>
              </a:ext>
            </a:extLst>
          </p:cNvPr>
          <p:cNvSpPr>
            <a:spLocks noGrp="1"/>
          </p:cNvSpPr>
          <p:nvPr>
            <p:ph type="dt" sz="half" idx="10"/>
          </p:nvPr>
        </p:nvSpPr>
        <p:spPr/>
        <p:txBody>
          <a:bodyPr/>
          <a:lstStyle/>
          <a:p>
            <a:fld id="{7D2DD46B-F490-47CD-AE6A-9FFAC6854EEE}" type="datetimeFigureOut">
              <a:rPr lang="en-US" smtClean="0"/>
              <a:t>2/27/2023</a:t>
            </a:fld>
            <a:endParaRPr lang="en-US"/>
          </a:p>
        </p:txBody>
      </p:sp>
      <p:sp>
        <p:nvSpPr>
          <p:cNvPr id="5" name="Footer Placeholder 4">
            <a:extLst>
              <a:ext uri="{FF2B5EF4-FFF2-40B4-BE49-F238E27FC236}">
                <a16:creationId xmlns:a16="http://schemas.microsoft.com/office/drawing/2014/main" id="{95A38C36-680F-4236-BB9A-4C56AE6E41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29174B-EC45-4518-8B13-A449EAAB76ED}"/>
              </a:ext>
            </a:extLst>
          </p:cNvPr>
          <p:cNvSpPr>
            <a:spLocks noGrp="1"/>
          </p:cNvSpPr>
          <p:nvPr>
            <p:ph type="sldNum" sz="quarter" idx="12"/>
          </p:nvPr>
        </p:nvSpPr>
        <p:spPr/>
        <p:txBody>
          <a:bodyPr/>
          <a:lstStyle/>
          <a:p>
            <a:fld id="{CD2DFC59-E720-49BE-BDF3-7F1C19803F90}" type="slidenum">
              <a:rPr lang="en-US" smtClean="0"/>
              <a:t>‹#›</a:t>
            </a:fld>
            <a:endParaRPr lang="en-US"/>
          </a:p>
        </p:txBody>
      </p:sp>
    </p:spTree>
    <p:extLst>
      <p:ext uri="{BB962C8B-B14F-4D97-AF65-F5344CB8AC3E}">
        <p14:creationId xmlns:p14="http://schemas.microsoft.com/office/powerpoint/2010/main" val="2089963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0D538-3FAC-46EC-AB1C-ED997CF07A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EA758F-A5EB-45A4-AD2C-E14033967E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715E658-EB68-442C-8C98-C4E804C17730}"/>
              </a:ext>
            </a:extLst>
          </p:cNvPr>
          <p:cNvSpPr>
            <a:spLocks noGrp="1"/>
          </p:cNvSpPr>
          <p:nvPr>
            <p:ph type="dt" sz="half" idx="10"/>
          </p:nvPr>
        </p:nvSpPr>
        <p:spPr/>
        <p:txBody>
          <a:bodyPr/>
          <a:lstStyle/>
          <a:p>
            <a:fld id="{7D2DD46B-F490-47CD-AE6A-9FFAC6854EEE}" type="datetimeFigureOut">
              <a:rPr lang="en-US" smtClean="0"/>
              <a:t>2/27/2023</a:t>
            </a:fld>
            <a:endParaRPr lang="en-US"/>
          </a:p>
        </p:txBody>
      </p:sp>
      <p:sp>
        <p:nvSpPr>
          <p:cNvPr id="5" name="Footer Placeholder 4">
            <a:extLst>
              <a:ext uri="{FF2B5EF4-FFF2-40B4-BE49-F238E27FC236}">
                <a16:creationId xmlns:a16="http://schemas.microsoft.com/office/drawing/2014/main" id="{38CF7835-0C31-4119-9F30-64146BC57E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005FDA-2C9B-4E50-A306-7C3CEA9A9393}"/>
              </a:ext>
            </a:extLst>
          </p:cNvPr>
          <p:cNvSpPr>
            <a:spLocks noGrp="1"/>
          </p:cNvSpPr>
          <p:nvPr>
            <p:ph type="sldNum" sz="quarter" idx="12"/>
          </p:nvPr>
        </p:nvSpPr>
        <p:spPr/>
        <p:txBody>
          <a:bodyPr/>
          <a:lstStyle/>
          <a:p>
            <a:fld id="{CD2DFC59-E720-49BE-BDF3-7F1C19803F90}" type="slidenum">
              <a:rPr lang="en-US" smtClean="0"/>
              <a:t>‹#›</a:t>
            </a:fld>
            <a:endParaRPr lang="en-US"/>
          </a:p>
        </p:txBody>
      </p:sp>
    </p:spTree>
    <p:extLst>
      <p:ext uri="{BB962C8B-B14F-4D97-AF65-F5344CB8AC3E}">
        <p14:creationId xmlns:p14="http://schemas.microsoft.com/office/powerpoint/2010/main" val="2263264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EB95B-7C9A-4B6F-8DEA-19B9662A14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686A70-71E7-4A0B-B5C6-8BEA337C9AE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B9E594-A0EF-4C42-BB75-5BF061E0477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7A5725-9265-4223-9AA8-434EFC3CB3B9}"/>
              </a:ext>
            </a:extLst>
          </p:cNvPr>
          <p:cNvSpPr>
            <a:spLocks noGrp="1"/>
          </p:cNvSpPr>
          <p:nvPr>
            <p:ph type="dt" sz="half" idx="10"/>
          </p:nvPr>
        </p:nvSpPr>
        <p:spPr/>
        <p:txBody>
          <a:bodyPr/>
          <a:lstStyle/>
          <a:p>
            <a:fld id="{7D2DD46B-F490-47CD-AE6A-9FFAC6854EEE}" type="datetimeFigureOut">
              <a:rPr lang="en-US" smtClean="0"/>
              <a:t>2/27/2023</a:t>
            </a:fld>
            <a:endParaRPr lang="en-US"/>
          </a:p>
        </p:txBody>
      </p:sp>
      <p:sp>
        <p:nvSpPr>
          <p:cNvPr id="6" name="Footer Placeholder 5">
            <a:extLst>
              <a:ext uri="{FF2B5EF4-FFF2-40B4-BE49-F238E27FC236}">
                <a16:creationId xmlns:a16="http://schemas.microsoft.com/office/drawing/2014/main" id="{EFD7B313-F44C-401E-8C6A-F48B85F46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3FFDA6-FC6D-4468-9222-13B8B76E0C08}"/>
              </a:ext>
            </a:extLst>
          </p:cNvPr>
          <p:cNvSpPr>
            <a:spLocks noGrp="1"/>
          </p:cNvSpPr>
          <p:nvPr>
            <p:ph type="sldNum" sz="quarter" idx="12"/>
          </p:nvPr>
        </p:nvSpPr>
        <p:spPr/>
        <p:txBody>
          <a:bodyPr/>
          <a:lstStyle/>
          <a:p>
            <a:fld id="{CD2DFC59-E720-49BE-BDF3-7F1C19803F90}" type="slidenum">
              <a:rPr lang="en-US" smtClean="0"/>
              <a:t>‹#›</a:t>
            </a:fld>
            <a:endParaRPr lang="en-US"/>
          </a:p>
        </p:txBody>
      </p:sp>
    </p:spTree>
    <p:extLst>
      <p:ext uri="{BB962C8B-B14F-4D97-AF65-F5344CB8AC3E}">
        <p14:creationId xmlns:p14="http://schemas.microsoft.com/office/powerpoint/2010/main" val="3689132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E6238-EF23-4DD8-B2FB-0FC0A8B75D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452CAA-2911-4D9A-BBD8-DB041D699D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C2BF8B9-C8CF-41EC-81C2-C52AF6ED4A8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01554A-31BF-4CBA-9DFE-AECA3232F3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C4B570E-6A04-42DE-871E-539E598FCBB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CA6FA4-BA13-44D2-920B-9252FA1E5F57}"/>
              </a:ext>
            </a:extLst>
          </p:cNvPr>
          <p:cNvSpPr>
            <a:spLocks noGrp="1"/>
          </p:cNvSpPr>
          <p:nvPr>
            <p:ph type="dt" sz="half" idx="10"/>
          </p:nvPr>
        </p:nvSpPr>
        <p:spPr/>
        <p:txBody>
          <a:bodyPr/>
          <a:lstStyle/>
          <a:p>
            <a:fld id="{7D2DD46B-F490-47CD-AE6A-9FFAC6854EEE}" type="datetimeFigureOut">
              <a:rPr lang="en-US" smtClean="0"/>
              <a:t>2/27/2023</a:t>
            </a:fld>
            <a:endParaRPr lang="en-US"/>
          </a:p>
        </p:txBody>
      </p:sp>
      <p:sp>
        <p:nvSpPr>
          <p:cNvPr id="8" name="Footer Placeholder 7">
            <a:extLst>
              <a:ext uri="{FF2B5EF4-FFF2-40B4-BE49-F238E27FC236}">
                <a16:creationId xmlns:a16="http://schemas.microsoft.com/office/drawing/2014/main" id="{F350675F-9DF2-4F7D-9AE7-CCE3B679DD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A54057-D075-421C-AB87-49852ACF7460}"/>
              </a:ext>
            </a:extLst>
          </p:cNvPr>
          <p:cNvSpPr>
            <a:spLocks noGrp="1"/>
          </p:cNvSpPr>
          <p:nvPr>
            <p:ph type="sldNum" sz="quarter" idx="12"/>
          </p:nvPr>
        </p:nvSpPr>
        <p:spPr/>
        <p:txBody>
          <a:bodyPr/>
          <a:lstStyle/>
          <a:p>
            <a:fld id="{CD2DFC59-E720-49BE-BDF3-7F1C19803F90}" type="slidenum">
              <a:rPr lang="en-US" smtClean="0"/>
              <a:t>‹#›</a:t>
            </a:fld>
            <a:endParaRPr lang="en-US"/>
          </a:p>
        </p:txBody>
      </p:sp>
    </p:spTree>
    <p:extLst>
      <p:ext uri="{BB962C8B-B14F-4D97-AF65-F5344CB8AC3E}">
        <p14:creationId xmlns:p14="http://schemas.microsoft.com/office/powerpoint/2010/main" val="3819118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2FC65-EC73-4B85-836C-F021A88114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DF6958-337D-40E6-A60A-B148742F2AFD}"/>
              </a:ext>
            </a:extLst>
          </p:cNvPr>
          <p:cNvSpPr>
            <a:spLocks noGrp="1"/>
          </p:cNvSpPr>
          <p:nvPr>
            <p:ph type="dt" sz="half" idx="10"/>
          </p:nvPr>
        </p:nvSpPr>
        <p:spPr/>
        <p:txBody>
          <a:bodyPr/>
          <a:lstStyle/>
          <a:p>
            <a:fld id="{7D2DD46B-F490-47CD-AE6A-9FFAC6854EEE}" type="datetimeFigureOut">
              <a:rPr lang="en-US" smtClean="0"/>
              <a:t>2/27/2023</a:t>
            </a:fld>
            <a:endParaRPr lang="en-US"/>
          </a:p>
        </p:txBody>
      </p:sp>
      <p:sp>
        <p:nvSpPr>
          <p:cNvPr id="4" name="Footer Placeholder 3">
            <a:extLst>
              <a:ext uri="{FF2B5EF4-FFF2-40B4-BE49-F238E27FC236}">
                <a16:creationId xmlns:a16="http://schemas.microsoft.com/office/drawing/2014/main" id="{031C5EC5-7241-4E20-B0BE-002B238FA9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99E85C-1AA5-455E-BD2C-16B0D4E7B37A}"/>
              </a:ext>
            </a:extLst>
          </p:cNvPr>
          <p:cNvSpPr>
            <a:spLocks noGrp="1"/>
          </p:cNvSpPr>
          <p:nvPr>
            <p:ph type="sldNum" sz="quarter" idx="12"/>
          </p:nvPr>
        </p:nvSpPr>
        <p:spPr/>
        <p:txBody>
          <a:bodyPr/>
          <a:lstStyle/>
          <a:p>
            <a:fld id="{CD2DFC59-E720-49BE-BDF3-7F1C19803F90}" type="slidenum">
              <a:rPr lang="en-US" smtClean="0"/>
              <a:t>‹#›</a:t>
            </a:fld>
            <a:endParaRPr lang="en-US"/>
          </a:p>
        </p:txBody>
      </p:sp>
    </p:spTree>
    <p:extLst>
      <p:ext uri="{BB962C8B-B14F-4D97-AF65-F5344CB8AC3E}">
        <p14:creationId xmlns:p14="http://schemas.microsoft.com/office/powerpoint/2010/main" val="3536216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420AC3-C508-4FEA-84D9-CDE057D55DC6}"/>
              </a:ext>
            </a:extLst>
          </p:cNvPr>
          <p:cNvSpPr>
            <a:spLocks noGrp="1"/>
          </p:cNvSpPr>
          <p:nvPr>
            <p:ph type="dt" sz="half" idx="10"/>
          </p:nvPr>
        </p:nvSpPr>
        <p:spPr/>
        <p:txBody>
          <a:bodyPr/>
          <a:lstStyle/>
          <a:p>
            <a:fld id="{7D2DD46B-F490-47CD-AE6A-9FFAC6854EEE}" type="datetimeFigureOut">
              <a:rPr lang="en-US" smtClean="0"/>
              <a:t>2/27/2023</a:t>
            </a:fld>
            <a:endParaRPr lang="en-US"/>
          </a:p>
        </p:txBody>
      </p:sp>
      <p:sp>
        <p:nvSpPr>
          <p:cNvPr id="3" name="Footer Placeholder 2">
            <a:extLst>
              <a:ext uri="{FF2B5EF4-FFF2-40B4-BE49-F238E27FC236}">
                <a16:creationId xmlns:a16="http://schemas.microsoft.com/office/drawing/2014/main" id="{58857E74-9D40-413D-AB02-B8E9EF8F9F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BA93BE-7318-4D81-B430-E3E359B30E7D}"/>
              </a:ext>
            </a:extLst>
          </p:cNvPr>
          <p:cNvSpPr>
            <a:spLocks noGrp="1"/>
          </p:cNvSpPr>
          <p:nvPr>
            <p:ph type="sldNum" sz="quarter" idx="12"/>
          </p:nvPr>
        </p:nvSpPr>
        <p:spPr/>
        <p:txBody>
          <a:bodyPr/>
          <a:lstStyle/>
          <a:p>
            <a:fld id="{CD2DFC59-E720-49BE-BDF3-7F1C19803F90}" type="slidenum">
              <a:rPr lang="en-US" smtClean="0"/>
              <a:t>‹#›</a:t>
            </a:fld>
            <a:endParaRPr lang="en-US"/>
          </a:p>
        </p:txBody>
      </p:sp>
    </p:spTree>
    <p:extLst>
      <p:ext uri="{BB962C8B-B14F-4D97-AF65-F5344CB8AC3E}">
        <p14:creationId xmlns:p14="http://schemas.microsoft.com/office/powerpoint/2010/main" val="2339470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D018B-32D3-46C8-9897-813B1FBF7D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493DB5-F893-459E-98FE-CFDE154B2B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0A64C1-6A33-4895-B222-B866779D5D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5A36608-27A3-45E7-BD99-97320852F224}"/>
              </a:ext>
            </a:extLst>
          </p:cNvPr>
          <p:cNvSpPr>
            <a:spLocks noGrp="1"/>
          </p:cNvSpPr>
          <p:nvPr>
            <p:ph type="dt" sz="half" idx="10"/>
          </p:nvPr>
        </p:nvSpPr>
        <p:spPr/>
        <p:txBody>
          <a:bodyPr/>
          <a:lstStyle/>
          <a:p>
            <a:fld id="{7D2DD46B-F490-47CD-AE6A-9FFAC6854EEE}" type="datetimeFigureOut">
              <a:rPr lang="en-US" smtClean="0"/>
              <a:t>2/27/2023</a:t>
            </a:fld>
            <a:endParaRPr lang="en-US"/>
          </a:p>
        </p:txBody>
      </p:sp>
      <p:sp>
        <p:nvSpPr>
          <p:cNvPr id="6" name="Footer Placeholder 5">
            <a:extLst>
              <a:ext uri="{FF2B5EF4-FFF2-40B4-BE49-F238E27FC236}">
                <a16:creationId xmlns:a16="http://schemas.microsoft.com/office/drawing/2014/main" id="{437A8375-B53F-4E65-BF09-16C272E8CC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51423C-9B4D-4901-AB8F-1A61AB1C8CF7}"/>
              </a:ext>
            </a:extLst>
          </p:cNvPr>
          <p:cNvSpPr>
            <a:spLocks noGrp="1"/>
          </p:cNvSpPr>
          <p:nvPr>
            <p:ph type="sldNum" sz="quarter" idx="12"/>
          </p:nvPr>
        </p:nvSpPr>
        <p:spPr/>
        <p:txBody>
          <a:bodyPr/>
          <a:lstStyle/>
          <a:p>
            <a:fld id="{CD2DFC59-E720-49BE-BDF3-7F1C19803F90}" type="slidenum">
              <a:rPr lang="en-US" smtClean="0"/>
              <a:t>‹#›</a:t>
            </a:fld>
            <a:endParaRPr lang="en-US"/>
          </a:p>
        </p:txBody>
      </p:sp>
    </p:spTree>
    <p:extLst>
      <p:ext uri="{BB962C8B-B14F-4D97-AF65-F5344CB8AC3E}">
        <p14:creationId xmlns:p14="http://schemas.microsoft.com/office/powerpoint/2010/main" val="511170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896FB-B905-4863-BDDA-43B2B8678B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3739DB-714C-4907-8CEB-574B7233A2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D15B50-6A0B-47E5-B981-4F7DC19135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3541F9F-E43B-4FD9-8B13-69D8896D5ADB}"/>
              </a:ext>
            </a:extLst>
          </p:cNvPr>
          <p:cNvSpPr>
            <a:spLocks noGrp="1"/>
          </p:cNvSpPr>
          <p:nvPr>
            <p:ph type="dt" sz="half" idx="10"/>
          </p:nvPr>
        </p:nvSpPr>
        <p:spPr/>
        <p:txBody>
          <a:bodyPr/>
          <a:lstStyle/>
          <a:p>
            <a:fld id="{7D2DD46B-F490-47CD-AE6A-9FFAC6854EEE}" type="datetimeFigureOut">
              <a:rPr lang="en-US" smtClean="0"/>
              <a:t>2/27/2023</a:t>
            </a:fld>
            <a:endParaRPr lang="en-US"/>
          </a:p>
        </p:txBody>
      </p:sp>
      <p:sp>
        <p:nvSpPr>
          <p:cNvPr id="6" name="Footer Placeholder 5">
            <a:extLst>
              <a:ext uri="{FF2B5EF4-FFF2-40B4-BE49-F238E27FC236}">
                <a16:creationId xmlns:a16="http://schemas.microsoft.com/office/drawing/2014/main" id="{D6F75A7A-64CF-4BB7-8A6C-0E47B7D11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A9B055-1DCA-4CB5-8FAF-7F5461773A97}"/>
              </a:ext>
            </a:extLst>
          </p:cNvPr>
          <p:cNvSpPr>
            <a:spLocks noGrp="1"/>
          </p:cNvSpPr>
          <p:nvPr>
            <p:ph type="sldNum" sz="quarter" idx="12"/>
          </p:nvPr>
        </p:nvSpPr>
        <p:spPr/>
        <p:txBody>
          <a:bodyPr/>
          <a:lstStyle/>
          <a:p>
            <a:fld id="{CD2DFC59-E720-49BE-BDF3-7F1C19803F90}" type="slidenum">
              <a:rPr lang="en-US" smtClean="0"/>
              <a:t>‹#›</a:t>
            </a:fld>
            <a:endParaRPr lang="en-US"/>
          </a:p>
        </p:txBody>
      </p:sp>
    </p:spTree>
    <p:extLst>
      <p:ext uri="{BB962C8B-B14F-4D97-AF65-F5344CB8AC3E}">
        <p14:creationId xmlns:p14="http://schemas.microsoft.com/office/powerpoint/2010/main" val="3183592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57AE45-6708-4A04-AD19-7D1295875A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D15618-6659-468E-9071-03A61DB47F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B88703-17DA-4E89-B324-71FADD13BA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2DD46B-F490-47CD-AE6A-9FFAC6854EEE}" type="datetimeFigureOut">
              <a:rPr lang="en-US" smtClean="0"/>
              <a:t>2/27/2023</a:t>
            </a:fld>
            <a:endParaRPr lang="en-US"/>
          </a:p>
        </p:txBody>
      </p:sp>
      <p:sp>
        <p:nvSpPr>
          <p:cNvPr id="5" name="Footer Placeholder 4">
            <a:extLst>
              <a:ext uri="{FF2B5EF4-FFF2-40B4-BE49-F238E27FC236}">
                <a16:creationId xmlns:a16="http://schemas.microsoft.com/office/drawing/2014/main" id="{6A61CA88-DF97-40B4-A8CD-9898DB623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F95E605-22C9-4BB8-BB0F-64AACFA78C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2DFC59-E720-49BE-BDF3-7F1C19803F90}" type="slidenum">
              <a:rPr lang="en-US" smtClean="0"/>
              <a:t>‹#›</a:t>
            </a:fld>
            <a:endParaRPr lang="en-US"/>
          </a:p>
        </p:txBody>
      </p:sp>
    </p:spTree>
    <p:extLst>
      <p:ext uri="{BB962C8B-B14F-4D97-AF65-F5344CB8AC3E}">
        <p14:creationId xmlns:p14="http://schemas.microsoft.com/office/powerpoint/2010/main" val="2780119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97AAF-48BA-418A-B432-58459EF4D3F8}"/>
              </a:ext>
            </a:extLst>
          </p:cNvPr>
          <p:cNvSpPr>
            <a:spLocks noGrp="1"/>
          </p:cNvSpPr>
          <p:nvPr>
            <p:ph type="ctrTitle"/>
          </p:nvPr>
        </p:nvSpPr>
        <p:spPr/>
        <p:txBody>
          <a:bodyPr>
            <a:normAutofit fontScale="90000"/>
          </a:bodyPr>
          <a:lstStyle/>
          <a:p>
            <a:br>
              <a:rPr lang="en-US" dirty="0"/>
            </a:br>
            <a:r>
              <a:rPr lang="en-US" b="1" i="1" dirty="0" err="1">
                <a:solidFill>
                  <a:srgbClr val="00B0F0"/>
                </a:solidFill>
                <a:latin typeface="Times New Roman" panose="02020603050405020304" pitchFamily="18" charset="0"/>
                <a:cs typeface="Times New Roman" panose="02020603050405020304" pitchFamily="18" charset="0"/>
              </a:rPr>
              <a:t>Lớp</a:t>
            </a:r>
            <a:r>
              <a:rPr lang="en-US" dirty="0"/>
              <a:t> </a:t>
            </a:r>
            <a:r>
              <a:rPr lang="en-US" b="1" i="1" dirty="0">
                <a:solidFill>
                  <a:srgbClr val="00B0F0"/>
                </a:solidFill>
                <a:latin typeface="Times New Roman" panose="02020603050405020304" pitchFamily="18" charset="0"/>
                <a:cs typeface="Times New Roman" panose="02020603050405020304" pitchFamily="18" charset="0"/>
              </a:rPr>
              <a:t>4B4 </a:t>
            </a:r>
            <a:r>
              <a:rPr lang="en-US" b="1" i="1" dirty="0" err="1">
                <a:solidFill>
                  <a:srgbClr val="00B0F0"/>
                </a:solidFill>
                <a:latin typeface="Times New Roman" panose="02020603050405020304" pitchFamily="18" charset="0"/>
                <a:cs typeface="Times New Roman" panose="02020603050405020304" pitchFamily="18" charset="0"/>
              </a:rPr>
              <a:t>thân</a:t>
            </a:r>
            <a:r>
              <a:rPr lang="en-US" b="1" i="1" dirty="0">
                <a:solidFill>
                  <a:srgbClr val="00B0F0"/>
                </a:solidFill>
                <a:latin typeface="Times New Roman" panose="02020603050405020304" pitchFamily="18" charset="0"/>
                <a:cs typeface="Times New Roman" panose="02020603050405020304" pitchFamily="18" charset="0"/>
              </a:rPr>
              <a:t> </a:t>
            </a:r>
            <a:r>
              <a:rPr lang="en-US" b="1" i="1" dirty="0" err="1">
                <a:solidFill>
                  <a:srgbClr val="00B0F0"/>
                </a:solidFill>
                <a:latin typeface="Times New Roman" panose="02020603050405020304" pitchFamily="18" charset="0"/>
                <a:cs typeface="Times New Roman" panose="02020603050405020304" pitchFamily="18" charset="0"/>
              </a:rPr>
              <a:t>yêu</a:t>
            </a:r>
            <a:r>
              <a:rPr lang="en-US" b="1" i="1" dirty="0">
                <a:solidFill>
                  <a:srgbClr val="00B0F0"/>
                </a:solidFill>
                <a:latin typeface="Times New Roman" panose="02020603050405020304" pitchFamily="18" charset="0"/>
                <a:cs typeface="Times New Roman" panose="02020603050405020304" pitchFamily="18" charset="0"/>
              </a:rPr>
              <a:t> - </a:t>
            </a:r>
            <a:r>
              <a:rPr lang="en-US" b="1" i="1" dirty="0" err="1">
                <a:solidFill>
                  <a:srgbClr val="00B0F0"/>
                </a:solidFill>
                <a:latin typeface="Times New Roman" panose="02020603050405020304" pitchFamily="18" charset="0"/>
                <a:cs typeface="Times New Roman" panose="02020603050405020304" pitchFamily="18" charset="0"/>
              </a:rPr>
              <a:t>Trường</a:t>
            </a:r>
            <a:r>
              <a:rPr lang="en-US" b="1" i="1" dirty="0">
                <a:solidFill>
                  <a:srgbClr val="00B0F0"/>
                </a:solidFill>
                <a:latin typeface="Times New Roman" panose="02020603050405020304" pitchFamily="18" charset="0"/>
                <a:cs typeface="Times New Roman" panose="02020603050405020304" pitchFamily="18" charset="0"/>
              </a:rPr>
              <a:t> </a:t>
            </a:r>
            <a:r>
              <a:rPr lang="en-US" b="1" i="1" dirty="0" err="1">
                <a:solidFill>
                  <a:srgbClr val="00B0F0"/>
                </a:solidFill>
                <a:latin typeface="Times New Roman" panose="02020603050405020304" pitchFamily="18" charset="0"/>
                <a:cs typeface="Times New Roman" panose="02020603050405020304" pitchFamily="18" charset="0"/>
              </a:rPr>
              <a:t>mầm</a:t>
            </a:r>
            <a:r>
              <a:rPr lang="en-US" b="1" i="1" dirty="0">
                <a:solidFill>
                  <a:srgbClr val="00B0F0"/>
                </a:solidFill>
                <a:latin typeface="Times New Roman" panose="02020603050405020304" pitchFamily="18" charset="0"/>
                <a:cs typeface="Times New Roman" panose="02020603050405020304" pitchFamily="18" charset="0"/>
              </a:rPr>
              <a:t> non </a:t>
            </a:r>
            <a:r>
              <a:rPr lang="en-US" b="1" i="1" dirty="0" err="1">
                <a:solidFill>
                  <a:srgbClr val="00B0F0"/>
                </a:solidFill>
                <a:latin typeface="Times New Roman" panose="02020603050405020304" pitchFamily="18" charset="0"/>
                <a:cs typeface="Times New Roman" panose="02020603050405020304" pitchFamily="18" charset="0"/>
              </a:rPr>
              <a:t>Đồng</a:t>
            </a:r>
            <a:r>
              <a:rPr lang="en-US" b="1" i="1" dirty="0">
                <a:solidFill>
                  <a:srgbClr val="00B0F0"/>
                </a:solidFill>
                <a:latin typeface="Times New Roman" panose="02020603050405020304" pitchFamily="18" charset="0"/>
                <a:cs typeface="Times New Roman" panose="02020603050405020304" pitchFamily="18" charset="0"/>
              </a:rPr>
              <a:t> </a:t>
            </a:r>
            <a:r>
              <a:rPr lang="en-US" b="1" i="1" dirty="0" err="1">
                <a:solidFill>
                  <a:srgbClr val="00B0F0"/>
                </a:solidFill>
                <a:latin typeface="Times New Roman" panose="02020603050405020304" pitchFamily="18" charset="0"/>
                <a:cs typeface="Times New Roman" panose="02020603050405020304" pitchFamily="18" charset="0"/>
              </a:rPr>
              <a:t>Thái</a:t>
            </a:r>
            <a:br>
              <a:rPr lang="en-US" dirty="0"/>
            </a:br>
            <a:endParaRPr lang="en-US" dirty="0"/>
          </a:p>
        </p:txBody>
      </p:sp>
      <p:sp>
        <p:nvSpPr>
          <p:cNvPr id="3" name="Subtitle 2">
            <a:extLst>
              <a:ext uri="{FF2B5EF4-FFF2-40B4-BE49-F238E27FC236}">
                <a16:creationId xmlns:a16="http://schemas.microsoft.com/office/drawing/2014/main" id="{74BADF84-D630-4F55-A10F-FA4248C90FDC}"/>
              </a:ext>
            </a:extLst>
          </p:cNvPr>
          <p:cNvSpPr>
            <a:spLocks noGrp="1"/>
          </p:cNvSpPr>
          <p:nvPr>
            <p:ph type="subTitle" idx="1"/>
          </p:nvPr>
        </p:nvSpPr>
        <p:spPr>
          <a:xfrm>
            <a:off x="1524001" y="2889957"/>
            <a:ext cx="8997243" cy="4628444"/>
          </a:xfrm>
        </p:spPr>
        <p:txBody>
          <a:bodyPr>
            <a:noAutofit/>
          </a:bodyPr>
          <a:lstStyle/>
          <a:p>
            <a:pPr algn="l"/>
            <a:r>
              <a:rPr lang="en-US" i="1" dirty="0" err="1">
                <a:solidFill>
                  <a:schemeClr val="accent1">
                    <a:lumMod val="75000"/>
                  </a:schemeClr>
                </a:solidFill>
                <a:latin typeface="Times New Roman" panose="02020603050405020304" pitchFamily="18" charset="0"/>
                <a:cs typeface="Times New Roman" panose="02020603050405020304" pitchFamily="18" charset="0"/>
              </a:rPr>
              <a:t>Lời</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đầu</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tiên</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xin</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gửi</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lời</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chào</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thân</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th</a:t>
            </a:r>
            <a:r>
              <a:rPr lang="vi-VN" i="1" dirty="0">
                <a:solidFill>
                  <a:schemeClr val="accent1">
                    <a:lumMod val="75000"/>
                  </a:schemeClr>
                </a:solidFill>
                <a:latin typeface="Times New Roman" panose="02020603050405020304" pitchFamily="18" charset="0"/>
                <a:cs typeface="Times New Roman" panose="02020603050405020304" pitchFamily="18" charset="0"/>
              </a:rPr>
              <a:t>ư</a:t>
            </a:r>
            <a:r>
              <a:rPr lang="en-US" i="1" dirty="0" err="1">
                <a:solidFill>
                  <a:schemeClr val="accent1">
                    <a:lumMod val="75000"/>
                  </a:schemeClr>
                </a:solidFill>
                <a:latin typeface="Times New Roman" panose="02020603050405020304" pitchFamily="18" charset="0"/>
                <a:cs typeface="Times New Roman" panose="02020603050405020304" pitchFamily="18" charset="0"/>
              </a:rPr>
              <a:t>ơng</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nhất</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đến</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tất</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cả</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các</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bậc</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phụ</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huynh</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cùng</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toàn</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thể</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các</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bạn</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nhỏ</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của</a:t>
            </a:r>
            <a:r>
              <a:rPr lang="en-US" i="1" dirty="0">
                <a:solidFill>
                  <a:schemeClr val="accent1">
                    <a:lumMod val="75000"/>
                  </a:schemeClr>
                </a:solidFill>
                <a:latin typeface="Times New Roman" panose="02020603050405020304" pitchFamily="18" charset="0"/>
                <a:cs typeface="Times New Roman" panose="02020603050405020304" pitchFamily="18" charset="0"/>
              </a:rPr>
              <a:t> tr</a:t>
            </a:r>
            <a:r>
              <a:rPr lang="vi-VN" i="1" dirty="0">
                <a:solidFill>
                  <a:schemeClr val="accent1">
                    <a:lumMod val="75000"/>
                  </a:schemeClr>
                </a:solidFill>
                <a:latin typeface="Times New Roman" panose="02020603050405020304" pitchFamily="18" charset="0"/>
                <a:cs typeface="Times New Roman" panose="02020603050405020304" pitchFamily="18" charset="0"/>
              </a:rPr>
              <a:t>ư</a:t>
            </a:r>
            <a:r>
              <a:rPr lang="en-US" i="1" dirty="0" err="1">
                <a:solidFill>
                  <a:schemeClr val="accent1">
                    <a:lumMod val="75000"/>
                  </a:schemeClr>
                </a:solidFill>
                <a:latin typeface="Times New Roman" panose="02020603050405020304" pitchFamily="18" charset="0"/>
                <a:cs typeface="Times New Roman" panose="02020603050405020304" pitchFamily="18" charset="0"/>
              </a:rPr>
              <a:t>ờng</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mầm</a:t>
            </a:r>
            <a:r>
              <a:rPr lang="en-US" i="1" dirty="0">
                <a:solidFill>
                  <a:schemeClr val="accent1">
                    <a:lumMod val="75000"/>
                  </a:schemeClr>
                </a:solidFill>
                <a:latin typeface="Times New Roman" panose="02020603050405020304" pitchFamily="18" charset="0"/>
                <a:cs typeface="Times New Roman" panose="02020603050405020304" pitchFamily="18" charset="0"/>
              </a:rPr>
              <a:t> non </a:t>
            </a:r>
            <a:r>
              <a:rPr lang="en-US" i="1" dirty="0" err="1">
                <a:solidFill>
                  <a:schemeClr val="accent1">
                    <a:lumMod val="75000"/>
                  </a:schemeClr>
                </a:solidFill>
                <a:latin typeface="Times New Roman" panose="02020603050405020304" pitchFamily="18" charset="0"/>
                <a:cs typeface="Times New Roman" panose="02020603050405020304" pitchFamily="18" charset="0"/>
              </a:rPr>
              <a:t>Đồng</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Thái</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yêu</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th</a:t>
            </a:r>
            <a:r>
              <a:rPr lang="vi-VN" i="1" dirty="0">
                <a:solidFill>
                  <a:schemeClr val="accent1">
                    <a:lumMod val="75000"/>
                  </a:schemeClr>
                </a:solidFill>
                <a:latin typeface="Times New Roman" panose="02020603050405020304" pitchFamily="18" charset="0"/>
                <a:cs typeface="Times New Roman" panose="02020603050405020304" pitchFamily="18" charset="0"/>
              </a:rPr>
              <a:t>ư</a:t>
            </a:r>
            <a:r>
              <a:rPr lang="en-US" i="1" dirty="0" err="1">
                <a:solidFill>
                  <a:schemeClr val="accent1">
                    <a:lumMod val="75000"/>
                  </a:schemeClr>
                </a:solidFill>
                <a:latin typeface="Times New Roman" panose="02020603050405020304" pitchFamily="18" charset="0"/>
                <a:cs typeface="Times New Roman" panose="02020603050405020304" pitchFamily="18" charset="0"/>
              </a:rPr>
              <a:t>ơng</a:t>
            </a:r>
            <a:r>
              <a:rPr lang="en-US" dirty="0">
                <a:solidFill>
                  <a:schemeClr val="accent1">
                    <a:lumMod val="75000"/>
                  </a:schemeClr>
                </a:solidFill>
                <a:latin typeface="Times New Roman" panose="02020603050405020304" pitchFamily="18" charset="0"/>
                <a:cs typeface="Times New Roman" panose="02020603050405020304" pitchFamily="18" charset="0"/>
              </a:rPr>
              <a:t>.</a:t>
            </a:r>
            <a:r>
              <a:rPr lang="en-US" b="1" i="1" dirty="0"/>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Hoạt</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động</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góc</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trong</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trường</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mầm</a:t>
            </a:r>
            <a:r>
              <a:rPr lang="en-US" i="1" dirty="0">
                <a:solidFill>
                  <a:schemeClr val="accent1">
                    <a:lumMod val="75000"/>
                  </a:schemeClr>
                </a:solidFill>
                <a:latin typeface="Times New Roman" panose="02020603050405020304" pitchFamily="18" charset="0"/>
                <a:cs typeface="Times New Roman" panose="02020603050405020304" pitchFamily="18" charset="0"/>
              </a:rPr>
              <a:t> non </a:t>
            </a:r>
            <a:r>
              <a:rPr lang="en-US" i="1" dirty="0" err="1">
                <a:solidFill>
                  <a:schemeClr val="accent1">
                    <a:lumMod val="75000"/>
                  </a:schemeClr>
                </a:solidFill>
                <a:latin typeface="Times New Roman" panose="02020603050405020304" pitchFamily="18" charset="0"/>
                <a:cs typeface="Times New Roman" panose="02020603050405020304" pitchFamily="18" charset="0"/>
              </a:rPr>
              <a:t>là</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phương</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tiện</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phát</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triển</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toàn</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diện</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về</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đạo</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đức</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trí</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tuệ</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thẩm</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mĩ</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thể</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chất</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Trẻ</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em</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đến</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trường</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không</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chỉ</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cần</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được</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chăm</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sóc</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sức</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khỏe</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được</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học</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tập</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mà</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quan</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trọng</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nhất</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là</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được</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vui</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chơi</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Không</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những</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thế</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thông</a:t>
            </a:r>
            <a:r>
              <a:rPr lang="en-US" i="1" dirty="0">
                <a:solidFill>
                  <a:schemeClr val="accent1">
                    <a:lumMod val="75000"/>
                  </a:schemeClr>
                </a:solidFill>
                <a:latin typeface="Times New Roman" panose="02020603050405020304" pitchFamily="18" charset="0"/>
                <a:cs typeface="Times New Roman" panose="02020603050405020304" pitchFamily="18" charset="0"/>
              </a:rPr>
              <a:t> qua </a:t>
            </a:r>
            <a:r>
              <a:rPr lang="en-US" i="1" dirty="0" err="1">
                <a:solidFill>
                  <a:schemeClr val="accent1">
                    <a:lumMod val="75000"/>
                  </a:schemeClr>
                </a:solidFill>
                <a:latin typeface="Times New Roman" panose="02020603050405020304" pitchFamily="18" charset="0"/>
                <a:cs typeface="Times New Roman" panose="02020603050405020304" pitchFamily="18" charset="0"/>
              </a:rPr>
              <a:t>các</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hoạt</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động</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góc</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hằng</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ngày</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giúp</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trẻ</a:t>
            </a:r>
            <a:r>
              <a:rPr lang="en-US" i="1" dirty="0">
                <a:solidFill>
                  <a:schemeClr val="accent1">
                    <a:lumMod val="75000"/>
                  </a:schemeClr>
                </a:solidFill>
                <a:latin typeface="Times New Roman" panose="02020603050405020304" pitchFamily="18" charset="0"/>
                <a:cs typeface="Times New Roman" panose="02020603050405020304" pitchFamily="18" charset="0"/>
              </a:rPr>
              <a:t> chia </a:t>
            </a:r>
            <a:r>
              <a:rPr lang="en-US" i="1" dirty="0" err="1">
                <a:solidFill>
                  <a:schemeClr val="accent1">
                    <a:lumMod val="75000"/>
                  </a:schemeClr>
                </a:solidFill>
                <a:latin typeface="Times New Roman" panose="02020603050405020304" pitchFamily="18" charset="0"/>
                <a:cs typeface="Times New Roman" panose="02020603050405020304" pitchFamily="18" charset="0"/>
              </a:rPr>
              <a:t>sẻ</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niềm</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vui</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của</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mình</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với</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bạn</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bè</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cộng</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đồng</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làm</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cho</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thế</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giới</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xung</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quanh</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của</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các</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bé</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đẹp</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hơn</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và</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rộng</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lớn</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hơn</a:t>
            </a:r>
            <a:r>
              <a:rPr lang="en-US" i="1" dirty="0">
                <a:solidFill>
                  <a:schemeClr val="accent1">
                    <a:lumMod val="75000"/>
                  </a:schemeClr>
                </a:solidFill>
                <a:latin typeface="Times New Roman" panose="02020603050405020304" pitchFamily="18" charset="0"/>
                <a:cs typeface="Times New Roman" panose="02020603050405020304" pitchFamily="18" charset="0"/>
              </a:rPr>
              <a:t>. </a:t>
            </a:r>
          </a:p>
          <a:p>
            <a:pPr algn="l"/>
            <a:r>
              <a:rPr lang="en-US" i="1" dirty="0" err="1">
                <a:solidFill>
                  <a:schemeClr val="accent1">
                    <a:lumMod val="75000"/>
                  </a:schemeClr>
                </a:solidFill>
                <a:latin typeface="Times New Roman" panose="02020603050405020304" pitchFamily="18" charset="0"/>
                <a:cs typeface="Times New Roman" panose="02020603050405020304" pitchFamily="18" charset="0"/>
              </a:rPr>
              <a:t>Vì</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vậy</a:t>
            </a:r>
            <a:r>
              <a:rPr lang="en-US" i="1" dirty="0">
                <a:solidFill>
                  <a:schemeClr val="accent1">
                    <a:lumMod val="75000"/>
                  </a:schemeClr>
                </a:solidFill>
                <a:latin typeface="Times New Roman" panose="02020603050405020304" pitchFamily="18" charset="0"/>
                <a:cs typeface="Times New Roman" panose="02020603050405020304" pitchFamily="18" charset="0"/>
              </a:rPr>
              <a:t>,</a:t>
            </a:r>
            <a:r>
              <a:rPr lang="en-US" b="1" i="1" dirty="0">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hoạt</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động</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góc</a:t>
            </a:r>
            <a:r>
              <a:rPr lang="en-US" i="1" dirty="0">
                <a:solidFill>
                  <a:schemeClr val="accent1">
                    <a:lumMod val="75000"/>
                  </a:schemeClr>
                </a:solidFill>
                <a:latin typeface="Times New Roman" panose="02020603050405020304" pitchFamily="18" charset="0"/>
                <a:cs typeface="Times New Roman" panose="02020603050405020304" pitchFamily="18" charset="0"/>
              </a:rPr>
              <a:t> - </a:t>
            </a:r>
            <a:r>
              <a:rPr lang="en-US" i="1" dirty="0" err="1">
                <a:solidFill>
                  <a:schemeClr val="accent1">
                    <a:lumMod val="75000"/>
                  </a:schemeClr>
                </a:solidFill>
                <a:latin typeface="Times New Roman" panose="02020603050405020304" pitchFamily="18" charset="0"/>
                <a:cs typeface="Times New Roman" panose="02020603050405020304" pitchFamily="18" charset="0"/>
              </a:rPr>
              <a:t>một</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trong</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những</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hoạt</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động</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bé</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lớp</a:t>
            </a:r>
            <a:r>
              <a:rPr lang="en-US" i="1" dirty="0">
                <a:solidFill>
                  <a:schemeClr val="accent1">
                    <a:lumMod val="75000"/>
                  </a:schemeClr>
                </a:solidFill>
                <a:latin typeface="Times New Roman" panose="02020603050405020304" pitchFamily="18" charset="0"/>
                <a:cs typeface="Times New Roman" panose="02020603050405020304" pitchFamily="18" charset="0"/>
              </a:rPr>
              <a:t> 4B4 </a:t>
            </a:r>
            <a:r>
              <a:rPr lang="en-US" i="1" dirty="0" err="1">
                <a:solidFill>
                  <a:schemeClr val="accent1">
                    <a:lumMod val="75000"/>
                  </a:schemeClr>
                </a:solidFill>
                <a:latin typeface="Times New Roman" panose="02020603050405020304" pitchFamily="18" charset="0"/>
                <a:cs typeface="Times New Roman" panose="02020603050405020304" pitchFamily="18" charset="0"/>
              </a:rPr>
              <a:t>yêu</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thích</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nhất</a:t>
            </a:r>
            <a:r>
              <a:rPr lang="en-US" i="1" dirty="0">
                <a:solidFill>
                  <a:schemeClr val="accent1">
                    <a:lumMod val="75000"/>
                  </a:schemeClr>
                </a:solidFill>
                <a:latin typeface="Times New Roman" panose="02020603050405020304" pitchFamily="18" charset="0"/>
                <a:cs typeface="Times New Roman" panose="02020603050405020304" pitchFamily="18" charset="0"/>
              </a:rPr>
              <a:t> ở </a:t>
            </a:r>
            <a:r>
              <a:rPr lang="en-US" i="1" dirty="0" err="1">
                <a:solidFill>
                  <a:schemeClr val="accent1">
                    <a:lumMod val="75000"/>
                  </a:schemeClr>
                </a:solidFill>
                <a:latin typeface="Times New Roman" panose="02020603050405020304" pitchFamily="18" charset="0"/>
                <a:cs typeface="Times New Roman" panose="02020603050405020304" pitchFamily="18" charset="0"/>
              </a:rPr>
              <a:t>trường</a:t>
            </a:r>
            <a:r>
              <a:rPr lang="en-US" i="1" dirty="0">
                <a:solidFill>
                  <a:schemeClr val="accent1">
                    <a:lumMod val="75000"/>
                  </a:schemeClr>
                </a:solidFill>
                <a:latin typeface="Times New Roman" panose="02020603050405020304" pitchFamily="18"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cs typeface="Times New Roman" panose="02020603050405020304" pitchFamily="18" charset="0"/>
              </a:rPr>
              <a:t>mầm</a:t>
            </a:r>
            <a:r>
              <a:rPr lang="en-US" i="1" dirty="0">
                <a:solidFill>
                  <a:schemeClr val="accent1">
                    <a:lumMod val="75000"/>
                  </a:schemeClr>
                </a:solidFill>
                <a:latin typeface="Times New Roman" panose="02020603050405020304" pitchFamily="18" charset="0"/>
                <a:cs typeface="Times New Roman" panose="02020603050405020304" pitchFamily="18" charset="0"/>
              </a:rPr>
              <a:t> non. </a:t>
            </a:r>
            <a:endParaRPr lang="en-US" sz="2000" dirty="0">
              <a:solidFill>
                <a:schemeClr val="accent1">
                  <a:lumMod val="75000"/>
                </a:schemeClr>
              </a:solidFill>
              <a:latin typeface="Times New Roman" panose="02020603050405020304" pitchFamily="18" charset="0"/>
              <a:cs typeface="Times New Roman" panose="02020603050405020304" pitchFamily="18" charset="0"/>
            </a:endParaRPr>
          </a:p>
          <a:p>
            <a:pPr algn="l"/>
            <a:endParaRPr lang="en-US" i="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587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5AA66-1DBA-4B4E-BE8C-7FBCC7FA47A1}"/>
              </a:ext>
            </a:extLst>
          </p:cNvPr>
          <p:cNvSpPr>
            <a:spLocks noGrp="1"/>
          </p:cNvSpPr>
          <p:nvPr>
            <p:ph type="title"/>
          </p:nvPr>
        </p:nvSpPr>
        <p:spPr/>
        <p:txBody>
          <a:bodyPr/>
          <a:lstStyle/>
          <a:p>
            <a:endParaRPr lang="en-US" dirty="0"/>
          </a:p>
        </p:txBody>
      </p:sp>
      <p:pic>
        <p:nvPicPr>
          <p:cNvPr id="9" name="Content Placeholder 8">
            <a:extLst>
              <a:ext uri="{FF2B5EF4-FFF2-40B4-BE49-F238E27FC236}">
                <a16:creationId xmlns:a16="http://schemas.microsoft.com/office/drawing/2014/main" id="{9DA21289-A613-4966-A914-566FDB1ADA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10678" y="2252870"/>
            <a:ext cx="7023651" cy="41151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4585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F690B-C390-4459-829A-F630024E3E24}"/>
              </a:ext>
            </a:extLst>
          </p:cNvPr>
          <p:cNvSpPr>
            <a:spLocks noGrp="1"/>
          </p:cNvSpPr>
          <p:nvPr>
            <p:ph type="title"/>
          </p:nvPr>
        </p:nvSpPr>
        <p:spPr>
          <a:xfrm>
            <a:off x="838200" y="681037"/>
            <a:ext cx="10811933" cy="5200473"/>
          </a:xfrm>
        </p:spPr>
        <p:txBody>
          <a:bodyPr>
            <a:normAutofit/>
          </a:bodyPr>
          <a:lstStyle/>
          <a:p>
            <a:r>
              <a:rPr lang="en-US" sz="4000" b="1" i="1" dirty="0" err="1">
                <a:solidFill>
                  <a:srgbClr val="FF0000"/>
                </a:solidFill>
                <a:latin typeface="Times New Roman" panose="02020603050405020304" pitchFamily="18" charset="0"/>
                <a:cs typeface="Times New Roman" panose="02020603050405020304" pitchFamily="18" charset="0"/>
              </a:rPr>
              <a:t>Chơi</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góc</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là</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một</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hoạt</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động</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không</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nhằm</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tạo</a:t>
            </a:r>
            <a:r>
              <a:rPr lang="en-US" sz="4000" b="1" i="1" dirty="0">
                <a:solidFill>
                  <a:srgbClr val="FF0000"/>
                </a:solidFill>
                <a:latin typeface="Times New Roman" panose="02020603050405020304" pitchFamily="18" charset="0"/>
                <a:cs typeface="Times New Roman" panose="02020603050405020304" pitchFamily="18" charset="0"/>
              </a:rPr>
              <a:t> ra </a:t>
            </a:r>
            <a:r>
              <a:rPr lang="en-US" sz="4000" b="1" i="1" dirty="0" err="1">
                <a:solidFill>
                  <a:srgbClr val="FF0000"/>
                </a:solidFill>
                <a:latin typeface="Times New Roman" panose="02020603050405020304" pitchFamily="18" charset="0"/>
                <a:cs typeface="Times New Roman" panose="02020603050405020304" pitchFamily="18" charset="0"/>
              </a:rPr>
              <a:t>sản</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phẩm</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mà</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chỉ</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để</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thỏa</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mãn</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nhu</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cầu</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được</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chơi</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của</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trẻ</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Trẻ</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chơi</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trong</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hoạt</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động</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góc</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là</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một</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hoạt</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động</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độc</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lập</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tự</a:t>
            </a:r>
            <a:r>
              <a:rPr lang="en-US" sz="4000" b="1" i="1" dirty="0">
                <a:solidFill>
                  <a:srgbClr val="FF0000"/>
                </a:solidFill>
                <a:latin typeface="Times New Roman" panose="02020603050405020304" pitchFamily="18" charset="0"/>
                <a:cs typeface="Times New Roman" panose="02020603050405020304" pitchFamily="18" charset="0"/>
              </a:rPr>
              <a:t> do </a:t>
            </a:r>
            <a:r>
              <a:rPr lang="en-US" sz="4000" b="1" i="1" dirty="0" err="1">
                <a:solidFill>
                  <a:srgbClr val="FF0000"/>
                </a:solidFill>
                <a:latin typeface="Times New Roman" panose="02020603050405020304" pitchFamily="18" charset="0"/>
                <a:cs typeface="Times New Roman" panose="02020603050405020304" pitchFamily="18" charset="0"/>
              </a:rPr>
              <a:t>và</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tự</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nguyện</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của</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trẻ</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Trẻ</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tự</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nghĩ</a:t>
            </a:r>
            <a:r>
              <a:rPr lang="en-US" sz="4000" b="1" i="1" dirty="0">
                <a:solidFill>
                  <a:srgbClr val="FF0000"/>
                </a:solidFill>
                <a:latin typeface="Times New Roman" panose="02020603050405020304" pitchFamily="18" charset="0"/>
                <a:cs typeface="Times New Roman" panose="02020603050405020304" pitchFamily="18" charset="0"/>
              </a:rPr>
              <a:t> ra </a:t>
            </a:r>
            <a:r>
              <a:rPr lang="en-US" sz="4000" b="1" i="1" dirty="0" err="1">
                <a:solidFill>
                  <a:srgbClr val="FF0000"/>
                </a:solidFill>
                <a:latin typeface="Times New Roman" panose="02020603050405020304" pitchFamily="18" charset="0"/>
                <a:cs typeface="Times New Roman" panose="02020603050405020304" pitchFamily="18" charset="0"/>
              </a:rPr>
              <a:t>dự</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định</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và</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cũng</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tự</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mình</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tiến</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hành</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điều</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khiển</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trò</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chơi</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Nội</a:t>
            </a:r>
            <a:r>
              <a:rPr lang="en-US" sz="4000" b="1" i="1" dirty="0">
                <a:solidFill>
                  <a:srgbClr val="FF0000"/>
                </a:solidFill>
                <a:latin typeface="Times New Roman" panose="02020603050405020304" pitchFamily="18" charset="0"/>
                <a:cs typeface="Times New Roman" panose="02020603050405020304" pitchFamily="18" charset="0"/>
              </a:rPr>
              <a:t> dung </a:t>
            </a:r>
            <a:r>
              <a:rPr lang="en-US" sz="4000" b="1" i="1" dirty="0" err="1">
                <a:solidFill>
                  <a:srgbClr val="FF0000"/>
                </a:solidFill>
                <a:latin typeface="Times New Roman" panose="02020603050405020304" pitchFamily="18" charset="0"/>
                <a:cs typeface="Times New Roman" panose="02020603050405020304" pitchFamily="18" charset="0"/>
              </a:rPr>
              <a:t>chơi</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của</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trẻ</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phản</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ánh</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cuộc</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sống</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hiện</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thực</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xung</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quanh</a:t>
            </a:r>
            <a:r>
              <a:rPr lang="en-US" sz="4000" b="1" i="1" dirty="0">
                <a:solidFill>
                  <a:srgbClr val="FF0000"/>
                </a:solidFill>
                <a:latin typeface="Times New Roman" panose="02020603050405020304" pitchFamily="18" charset="0"/>
                <a:cs typeface="Times New Roman" panose="02020603050405020304" pitchFamily="18" charset="0"/>
              </a:rPr>
              <a:t>. </a:t>
            </a:r>
            <a:br>
              <a:rPr lang="en-US" sz="2700" b="1" i="1" dirty="0">
                <a:solidFill>
                  <a:srgbClr val="FF0000"/>
                </a:solidFill>
                <a:latin typeface="Times New Roman" panose="02020603050405020304" pitchFamily="18" charset="0"/>
                <a:cs typeface="Times New Roman" panose="02020603050405020304" pitchFamily="18" charset="0"/>
              </a:rPr>
            </a:br>
            <a:br>
              <a:rPr lang="en-US" sz="2700" b="1" i="1" dirty="0">
                <a:latin typeface="Times New Roman" panose="02020603050405020304" pitchFamily="18" charset="0"/>
                <a:cs typeface="Times New Roman" panose="02020603050405020304" pitchFamily="18" charset="0"/>
              </a:rPr>
            </a:br>
            <a:endParaRPr lang="en-US" sz="2700" b="1" i="1" dirty="0">
              <a:latin typeface="Times New Roman" panose="02020603050405020304" pitchFamily="18" charset="0"/>
              <a:cs typeface="Times New Roman" panose="02020603050405020304" pitchFamily="18" charset="0"/>
            </a:endParaRPr>
          </a:p>
        </p:txBody>
      </p:sp>
      <p:sp>
        <p:nvSpPr>
          <p:cNvPr id="9" name="Content Placeholder 8">
            <a:extLst>
              <a:ext uri="{FF2B5EF4-FFF2-40B4-BE49-F238E27FC236}">
                <a16:creationId xmlns:a16="http://schemas.microsoft.com/office/drawing/2014/main" id="{401629F0-5FB5-476B-9A34-AA72F5B5D43B}"/>
              </a:ext>
            </a:extLst>
          </p:cNvPr>
          <p:cNvSpPr>
            <a:spLocks noGrp="1"/>
          </p:cNvSpPr>
          <p:nvPr>
            <p:ph idx="1"/>
          </p:nvPr>
        </p:nvSpPr>
        <p:spPr>
          <a:xfrm>
            <a:off x="838200" y="3849511"/>
            <a:ext cx="10515600" cy="2327452"/>
          </a:xfrm>
        </p:spPr>
        <p:txBody>
          <a:bodyPr/>
          <a:lstStyle/>
          <a:p>
            <a:endParaRPr lang="en-US" dirty="0"/>
          </a:p>
        </p:txBody>
      </p:sp>
    </p:spTree>
    <p:extLst>
      <p:ext uri="{BB962C8B-B14F-4D97-AF65-F5344CB8AC3E}">
        <p14:creationId xmlns:p14="http://schemas.microsoft.com/office/powerpoint/2010/main" val="250836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C1EC9-BC0C-4903-9AE1-A0A12DAD36DC}"/>
              </a:ext>
            </a:extLst>
          </p:cNvPr>
          <p:cNvSpPr>
            <a:spLocks noGrp="1"/>
          </p:cNvSpPr>
          <p:nvPr>
            <p:ph type="ctrTitle"/>
          </p:nvPr>
        </p:nvSpPr>
        <p:spPr>
          <a:xfrm>
            <a:off x="1524000" y="553157"/>
            <a:ext cx="7473244" cy="1138236"/>
          </a:xfrm>
        </p:spPr>
        <p:txBody>
          <a:bodyPr>
            <a:normAutofit fontScale="90000"/>
          </a:bodyPr>
          <a:lstStyle/>
          <a:p>
            <a:r>
              <a:rPr lang="en-US" sz="2800" b="1" i="1" dirty="0" err="1">
                <a:solidFill>
                  <a:srgbClr val="FF0000"/>
                </a:solidFill>
                <a:latin typeface="Times New Roman" panose="02020603050405020304" pitchFamily="18" charset="0"/>
                <a:cs typeface="Times New Roman" panose="02020603050405020304" pitchFamily="18" charset="0"/>
              </a:rPr>
              <a:t>Cô</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cùng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các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bé</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trò</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chuyện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và</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thỏa</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thuận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về</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góc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chơi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theo</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chủ</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đề</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Động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vật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sống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trong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gia</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đình</a:t>
            </a:r>
            <a:r>
              <a:rPr lang="en-US" sz="2800" b="1" i="1" dirty="0">
                <a:solidFill>
                  <a:srgbClr val="FF0000"/>
                </a:solidFill>
                <a:latin typeface="Times New Roman" panose="02020603050405020304" pitchFamily="18" charset="0"/>
                <a:cs typeface="Times New Roman" panose="02020603050405020304" pitchFamily="18" charset="0"/>
              </a:rPr>
              <a:t>”.</a:t>
            </a:r>
          </a:p>
        </p:txBody>
      </p:sp>
      <p:sp>
        <p:nvSpPr>
          <p:cNvPr id="3" name="Subtitle 2">
            <a:extLst>
              <a:ext uri="{FF2B5EF4-FFF2-40B4-BE49-F238E27FC236}">
                <a16:creationId xmlns:a16="http://schemas.microsoft.com/office/drawing/2014/main" id="{6E0D229B-2FF7-46D0-AE35-9B643C7F2F0E}"/>
              </a:ext>
            </a:extLst>
          </p:cNvPr>
          <p:cNvSpPr>
            <a:spLocks noGrp="1"/>
          </p:cNvSpPr>
          <p:nvPr>
            <p:ph type="subTitle" idx="1"/>
          </p:nvPr>
        </p:nvSpPr>
        <p:spPr>
          <a:xfrm>
            <a:off x="1467556" y="3510845"/>
            <a:ext cx="9144000" cy="1655762"/>
          </a:xfrm>
        </p:spPr>
        <p:txBody>
          <a:bodyPr/>
          <a:lstStyle/>
          <a:p>
            <a:endParaRPr lang="en-US" dirty="0"/>
          </a:p>
        </p:txBody>
      </p:sp>
      <p:pic>
        <p:nvPicPr>
          <p:cNvPr id="11" name="Picture 10">
            <a:extLst>
              <a:ext uri="{FF2B5EF4-FFF2-40B4-BE49-F238E27FC236}">
                <a16:creationId xmlns:a16="http://schemas.microsoft.com/office/drawing/2014/main" id="{3249BFEB-622C-4CE6-8879-1451AC9A96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968" y="1691393"/>
            <a:ext cx="8872714" cy="50221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6926846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B84D5-2B83-4F76-8B9B-4D72DB5469FD}"/>
              </a:ext>
            </a:extLst>
          </p:cNvPr>
          <p:cNvSpPr>
            <a:spLocks noGrp="1"/>
          </p:cNvSpPr>
          <p:nvPr>
            <p:ph type="title"/>
          </p:nvPr>
        </p:nvSpPr>
        <p:spPr/>
        <p:txBody>
          <a:bodyPr/>
          <a:lstStyle/>
          <a:p>
            <a:r>
              <a:rPr lang="en-US" i="1" dirty="0" err="1">
                <a:solidFill>
                  <a:srgbClr val="00B0F0"/>
                </a:solidFill>
                <a:latin typeface="Times New Roman" panose="02020603050405020304" pitchFamily="18" charset="0"/>
                <a:cs typeface="Times New Roman" panose="02020603050405020304" pitchFamily="18" charset="0"/>
              </a:rPr>
              <a:t>Các</a:t>
            </a:r>
            <a:r>
              <a:rPr lang="en-US" i="1" dirty="0">
                <a:solidFill>
                  <a:srgbClr val="00B0F0"/>
                </a:solidFill>
                <a:latin typeface="Times New Roman" panose="02020603050405020304" pitchFamily="18" charset="0"/>
                <a:cs typeface="Times New Roman" panose="02020603050405020304" pitchFamily="18" charset="0"/>
              </a:rPr>
              <a:t> </a:t>
            </a:r>
            <a:r>
              <a:rPr lang="en-US" i="1" dirty="0" err="1">
                <a:solidFill>
                  <a:srgbClr val="00B0F0"/>
                </a:solidFill>
                <a:latin typeface="Times New Roman" panose="02020603050405020304" pitchFamily="18" charset="0"/>
                <a:cs typeface="Times New Roman" panose="02020603050405020304" pitchFamily="18" charset="0"/>
              </a:rPr>
              <a:t>bạn</a:t>
            </a:r>
            <a:r>
              <a:rPr lang="en-US" i="1" dirty="0">
                <a:solidFill>
                  <a:srgbClr val="00B0F0"/>
                </a:solidFill>
                <a:latin typeface="Times New Roman" panose="02020603050405020304" pitchFamily="18" charset="0"/>
                <a:cs typeface="Times New Roman" panose="02020603050405020304" pitchFamily="18" charset="0"/>
              </a:rPr>
              <a:t> </a:t>
            </a:r>
            <a:r>
              <a:rPr lang="en-US" i="1" dirty="0" err="1">
                <a:solidFill>
                  <a:srgbClr val="00B0F0"/>
                </a:solidFill>
                <a:latin typeface="Times New Roman" panose="02020603050405020304" pitchFamily="18" charset="0"/>
                <a:cs typeface="Times New Roman" panose="02020603050405020304" pitchFamily="18" charset="0"/>
              </a:rPr>
              <a:t>nhỏ</a:t>
            </a:r>
            <a:r>
              <a:rPr lang="en-US" i="1" dirty="0">
                <a:solidFill>
                  <a:srgbClr val="00B0F0"/>
                </a:solidFill>
                <a:latin typeface="Times New Roman" panose="02020603050405020304" pitchFamily="18" charset="0"/>
                <a:cs typeface="Times New Roman" panose="02020603050405020304" pitchFamily="18" charset="0"/>
              </a:rPr>
              <a:t> </a:t>
            </a:r>
            <a:r>
              <a:rPr lang="en-US" i="1" dirty="0" err="1">
                <a:solidFill>
                  <a:srgbClr val="00B0F0"/>
                </a:solidFill>
                <a:latin typeface="Times New Roman" panose="02020603050405020304" pitchFamily="18" charset="0"/>
                <a:cs typeface="Times New Roman" panose="02020603050405020304" pitchFamily="18" charset="0"/>
              </a:rPr>
              <a:t>ơi</a:t>
            </a:r>
            <a:r>
              <a:rPr lang="en-US" i="1" dirty="0">
                <a:solidFill>
                  <a:srgbClr val="00B0F0"/>
                </a:solidFill>
                <a:latin typeface="Times New Roman" panose="02020603050405020304" pitchFamily="18" charset="0"/>
                <a:cs typeface="Times New Roman" panose="02020603050405020304" pitchFamily="18" charset="0"/>
              </a:rPr>
              <a:t> </a:t>
            </a:r>
            <a:r>
              <a:rPr lang="en-US" i="1" dirty="0" err="1">
                <a:solidFill>
                  <a:srgbClr val="00B0F0"/>
                </a:solidFill>
                <a:latin typeface="Times New Roman" panose="02020603050405020304" pitchFamily="18" charset="0"/>
                <a:cs typeface="Times New Roman" panose="02020603050405020304" pitchFamily="18" charset="0"/>
              </a:rPr>
              <a:t>cùng</a:t>
            </a:r>
            <a:r>
              <a:rPr lang="en-US" i="1" dirty="0">
                <a:solidFill>
                  <a:srgbClr val="00B0F0"/>
                </a:solidFill>
                <a:latin typeface="Times New Roman" panose="02020603050405020304" pitchFamily="18" charset="0"/>
                <a:cs typeface="Times New Roman" panose="02020603050405020304" pitchFamily="18" charset="0"/>
              </a:rPr>
              <a:t> </a:t>
            </a:r>
            <a:r>
              <a:rPr lang="en-US" i="1" dirty="0" err="1">
                <a:solidFill>
                  <a:srgbClr val="00B0F0"/>
                </a:solidFill>
                <a:latin typeface="Times New Roman" panose="02020603050405020304" pitchFamily="18" charset="0"/>
                <a:cs typeface="Times New Roman" panose="02020603050405020304" pitchFamily="18" charset="0"/>
              </a:rPr>
              <a:t>các</a:t>
            </a:r>
            <a:r>
              <a:rPr lang="en-US" i="1" dirty="0">
                <a:solidFill>
                  <a:srgbClr val="00B0F0"/>
                </a:solidFill>
                <a:latin typeface="Times New Roman" panose="02020603050405020304" pitchFamily="18" charset="0"/>
                <a:cs typeface="Times New Roman" panose="02020603050405020304" pitchFamily="18" charset="0"/>
              </a:rPr>
              <a:t> </a:t>
            </a:r>
            <a:r>
              <a:rPr lang="en-US" i="1" dirty="0" err="1">
                <a:solidFill>
                  <a:srgbClr val="00B0F0"/>
                </a:solidFill>
                <a:latin typeface="Times New Roman" panose="02020603050405020304" pitchFamily="18" charset="0"/>
                <a:cs typeface="Times New Roman" panose="02020603050405020304" pitchFamily="18" charset="0"/>
              </a:rPr>
              <a:t>bé</a:t>
            </a:r>
            <a:r>
              <a:rPr lang="en-US" i="1" dirty="0">
                <a:solidFill>
                  <a:srgbClr val="00B0F0"/>
                </a:solidFill>
                <a:latin typeface="Times New Roman" panose="02020603050405020304" pitchFamily="18" charset="0"/>
                <a:cs typeface="Times New Roman" panose="02020603050405020304" pitchFamily="18" charset="0"/>
              </a:rPr>
              <a:t> </a:t>
            </a:r>
            <a:r>
              <a:rPr lang="en-US" i="1" dirty="0" err="1">
                <a:solidFill>
                  <a:srgbClr val="00B0F0"/>
                </a:solidFill>
                <a:latin typeface="Times New Roman" panose="02020603050405020304" pitchFamily="18" charset="0"/>
                <a:cs typeface="Times New Roman" panose="02020603050405020304" pitchFamily="18" charset="0"/>
              </a:rPr>
              <a:t>lớp</a:t>
            </a:r>
            <a:r>
              <a:rPr lang="en-US" i="1" dirty="0">
                <a:solidFill>
                  <a:srgbClr val="00B0F0"/>
                </a:solidFill>
                <a:latin typeface="Times New Roman" panose="02020603050405020304" pitchFamily="18" charset="0"/>
                <a:cs typeface="Times New Roman" panose="02020603050405020304" pitchFamily="18" charset="0"/>
              </a:rPr>
              <a:t> 4B4 </a:t>
            </a:r>
            <a:r>
              <a:rPr lang="en-US" i="1" dirty="0" err="1">
                <a:solidFill>
                  <a:srgbClr val="00B0F0"/>
                </a:solidFill>
                <a:latin typeface="Times New Roman" panose="02020603050405020304" pitchFamily="18" charset="0"/>
                <a:cs typeface="Times New Roman" panose="02020603050405020304" pitchFamily="18" charset="0"/>
              </a:rPr>
              <a:t>chơi</a:t>
            </a:r>
            <a:r>
              <a:rPr lang="en-US" i="1" dirty="0">
                <a:solidFill>
                  <a:srgbClr val="00B0F0"/>
                </a:solidFill>
                <a:latin typeface="Times New Roman" panose="02020603050405020304" pitchFamily="18" charset="0"/>
                <a:cs typeface="Times New Roman" panose="02020603050405020304" pitchFamily="18" charset="0"/>
              </a:rPr>
              <a:t> </a:t>
            </a:r>
            <a:r>
              <a:rPr lang="en-US" i="1" dirty="0" err="1">
                <a:solidFill>
                  <a:srgbClr val="00B0F0"/>
                </a:solidFill>
                <a:latin typeface="Times New Roman" panose="02020603050405020304" pitchFamily="18" charset="0"/>
                <a:cs typeface="Times New Roman" panose="02020603050405020304" pitchFamily="18" charset="0"/>
              </a:rPr>
              <a:t>các</a:t>
            </a:r>
            <a:r>
              <a:rPr lang="en-US" i="1" dirty="0">
                <a:solidFill>
                  <a:srgbClr val="00B0F0"/>
                </a:solidFill>
                <a:latin typeface="Times New Roman" panose="02020603050405020304" pitchFamily="18" charset="0"/>
                <a:cs typeface="Times New Roman" panose="02020603050405020304" pitchFamily="18" charset="0"/>
              </a:rPr>
              <a:t> </a:t>
            </a:r>
            <a:r>
              <a:rPr lang="en-US" i="1" dirty="0" err="1">
                <a:solidFill>
                  <a:srgbClr val="00B0F0"/>
                </a:solidFill>
                <a:latin typeface="Times New Roman" panose="02020603050405020304" pitchFamily="18" charset="0"/>
                <a:cs typeface="Times New Roman" panose="02020603050405020304" pitchFamily="18" charset="0"/>
              </a:rPr>
              <a:t>góc</a:t>
            </a:r>
            <a:r>
              <a:rPr lang="en-US" i="1" dirty="0">
                <a:solidFill>
                  <a:srgbClr val="00B0F0"/>
                </a:solidFill>
                <a:latin typeface="Times New Roman" panose="02020603050405020304" pitchFamily="18" charset="0"/>
                <a:cs typeface="Times New Roman" panose="02020603050405020304" pitchFamily="18" charset="0"/>
              </a:rPr>
              <a:t> </a:t>
            </a:r>
            <a:r>
              <a:rPr lang="en-US" i="1" dirty="0" err="1">
                <a:solidFill>
                  <a:srgbClr val="00B0F0"/>
                </a:solidFill>
                <a:latin typeface="Times New Roman" panose="02020603050405020304" pitchFamily="18" charset="0"/>
                <a:cs typeface="Times New Roman" panose="02020603050405020304" pitchFamily="18" charset="0"/>
              </a:rPr>
              <a:t>chơi</a:t>
            </a:r>
            <a:r>
              <a:rPr lang="en-US" i="1" dirty="0">
                <a:solidFill>
                  <a:srgbClr val="00B0F0"/>
                </a:solidFill>
                <a:latin typeface="Times New Roman" panose="02020603050405020304" pitchFamily="18" charset="0"/>
                <a:cs typeface="Times New Roman" panose="02020603050405020304" pitchFamily="18" charset="0"/>
              </a:rPr>
              <a:t> </a:t>
            </a:r>
            <a:r>
              <a:rPr lang="en-US" i="1" dirty="0" err="1">
                <a:solidFill>
                  <a:srgbClr val="00B0F0"/>
                </a:solidFill>
                <a:latin typeface="Times New Roman" panose="02020603050405020304" pitchFamily="18" charset="0"/>
                <a:cs typeface="Times New Roman" panose="02020603050405020304" pitchFamily="18" charset="0"/>
              </a:rPr>
              <a:t>nào</a:t>
            </a:r>
            <a:r>
              <a:rPr lang="en-US" i="1" dirty="0">
                <a:solidFill>
                  <a:srgbClr val="00B0F0"/>
                </a:solidFill>
                <a:latin typeface="Times New Roman" panose="02020603050405020304" pitchFamily="18" charset="0"/>
                <a:cs typeface="Times New Roman" panose="02020603050405020304" pitchFamily="18" charset="0"/>
              </a:rPr>
              <a:t>!</a:t>
            </a:r>
          </a:p>
        </p:txBody>
      </p:sp>
      <p:pic>
        <p:nvPicPr>
          <p:cNvPr id="15" name="Content Placeholder 14">
            <a:extLst>
              <a:ext uri="{FF2B5EF4-FFF2-40B4-BE49-F238E27FC236}">
                <a16:creationId xmlns:a16="http://schemas.microsoft.com/office/drawing/2014/main" id="{0E2A3C87-28AE-4221-A89F-8945BC7CED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8580" y="1878277"/>
            <a:ext cx="5716767" cy="42875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596D3A12-7B5A-4A73-B807-8DED03FD18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878275"/>
            <a:ext cx="5716767" cy="4287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412762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0920A-8474-4569-9C44-954321F234E7}"/>
              </a:ext>
            </a:extLst>
          </p:cNvPr>
          <p:cNvSpPr>
            <a:spLocks noGrp="1"/>
          </p:cNvSpPr>
          <p:nvPr>
            <p:ph type="title"/>
          </p:nvPr>
        </p:nvSpPr>
        <p:spPr/>
        <p:txBody>
          <a:bodyPr>
            <a:normAutofit/>
          </a:bodyPr>
          <a:lstStyle/>
          <a:p>
            <a:r>
              <a:rPr lang="en-US" sz="4000" i="1" dirty="0" err="1">
                <a:solidFill>
                  <a:srgbClr val="00B0F0"/>
                </a:solidFill>
                <a:latin typeface="Times New Roman" panose="02020603050405020304" pitchFamily="18" charset="0"/>
                <a:cs typeface="Times New Roman" panose="02020603050405020304" pitchFamily="18" charset="0"/>
              </a:rPr>
              <a:t>Các</a:t>
            </a:r>
            <a:r>
              <a:rPr lang="en-US" sz="4000" i="1" dirty="0">
                <a:solidFill>
                  <a:srgbClr val="00B0F0"/>
                </a:solidFill>
                <a:latin typeface="Times New Roman" panose="02020603050405020304" pitchFamily="18" charset="0"/>
                <a:cs typeface="Times New Roman" panose="02020603050405020304" pitchFamily="18" charset="0"/>
              </a:rPr>
              <a:t> </a:t>
            </a:r>
            <a:r>
              <a:rPr lang="en-US" sz="4000" i="1" dirty="0" err="1">
                <a:solidFill>
                  <a:srgbClr val="00B0F0"/>
                </a:solidFill>
                <a:latin typeface="Times New Roman" panose="02020603050405020304" pitchFamily="18" charset="0"/>
                <a:cs typeface="Times New Roman" panose="02020603050405020304" pitchFamily="18" charset="0"/>
              </a:rPr>
              <a:t>bạn</a:t>
            </a:r>
            <a:r>
              <a:rPr lang="en-US" sz="4000" i="1" dirty="0">
                <a:solidFill>
                  <a:srgbClr val="00B0F0"/>
                </a:solidFill>
                <a:latin typeface="Times New Roman" panose="02020603050405020304" pitchFamily="18" charset="0"/>
                <a:cs typeface="Times New Roman" panose="02020603050405020304" pitchFamily="18" charset="0"/>
              </a:rPr>
              <a:t> </a:t>
            </a:r>
            <a:r>
              <a:rPr lang="en-US" sz="4000" i="1" dirty="0" err="1">
                <a:solidFill>
                  <a:srgbClr val="00B0F0"/>
                </a:solidFill>
                <a:latin typeface="Times New Roman" panose="02020603050405020304" pitchFamily="18" charset="0"/>
                <a:cs typeface="Times New Roman" panose="02020603050405020304" pitchFamily="18" charset="0"/>
              </a:rPr>
              <a:t>nhỏ</a:t>
            </a:r>
            <a:r>
              <a:rPr lang="en-US" sz="4000" i="1" dirty="0">
                <a:solidFill>
                  <a:srgbClr val="00B0F0"/>
                </a:solidFill>
                <a:latin typeface="Times New Roman" panose="02020603050405020304" pitchFamily="18" charset="0"/>
                <a:cs typeface="Times New Roman" panose="02020603050405020304" pitchFamily="18" charset="0"/>
              </a:rPr>
              <a:t> </a:t>
            </a:r>
            <a:r>
              <a:rPr lang="en-US" sz="4000" i="1" dirty="0" err="1">
                <a:solidFill>
                  <a:srgbClr val="00B0F0"/>
                </a:solidFill>
                <a:latin typeface="Times New Roman" panose="02020603050405020304" pitchFamily="18" charset="0"/>
                <a:cs typeface="Times New Roman" panose="02020603050405020304" pitchFamily="18" charset="0"/>
              </a:rPr>
              <a:t>đang</a:t>
            </a:r>
            <a:r>
              <a:rPr lang="en-US" sz="4000" i="1" dirty="0">
                <a:solidFill>
                  <a:srgbClr val="00B0F0"/>
                </a:solidFill>
                <a:latin typeface="Times New Roman" panose="02020603050405020304" pitchFamily="18" charset="0"/>
                <a:cs typeface="Times New Roman" panose="02020603050405020304" pitchFamily="18" charset="0"/>
              </a:rPr>
              <a:t> say </a:t>
            </a:r>
            <a:r>
              <a:rPr lang="en-US" sz="4000" i="1" dirty="0" err="1">
                <a:solidFill>
                  <a:srgbClr val="00B0F0"/>
                </a:solidFill>
                <a:latin typeface="Times New Roman" panose="02020603050405020304" pitchFamily="18" charset="0"/>
                <a:cs typeface="Times New Roman" panose="02020603050405020304" pitchFamily="18" charset="0"/>
              </a:rPr>
              <a:t>mê</a:t>
            </a:r>
            <a:r>
              <a:rPr lang="en-US" sz="4000" i="1" dirty="0">
                <a:solidFill>
                  <a:srgbClr val="00B0F0"/>
                </a:solidFill>
                <a:latin typeface="Times New Roman" panose="02020603050405020304" pitchFamily="18" charset="0"/>
                <a:cs typeface="Times New Roman" panose="02020603050405020304" pitchFamily="18" charset="0"/>
              </a:rPr>
              <a:t> </a:t>
            </a:r>
            <a:r>
              <a:rPr lang="en-US" sz="4000" i="1" dirty="0" err="1">
                <a:solidFill>
                  <a:srgbClr val="00B0F0"/>
                </a:solidFill>
                <a:latin typeface="Times New Roman" panose="02020603050405020304" pitchFamily="18" charset="0"/>
                <a:cs typeface="Times New Roman" panose="02020603050405020304" pitchFamily="18" charset="0"/>
              </a:rPr>
              <a:t>sáng</a:t>
            </a:r>
            <a:r>
              <a:rPr lang="en-US" sz="4000" i="1" dirty="0">
                <a:solidFill>
                  <a:srgbClr val="00B0F0"/>
                </a:solidFill>
                <a:latin typeface="Times New Roman" panose="02020603050405020304" pitchFamily="18" charset="0"/>
                <a:cs typeface="Times New Roman" panose="02020603050405020304" pitchFamily="18" charset="0"/>
              </a:rPr>
              <a:t> </a:t>
            </a:r>
            <a:r>
              <a:rPr lang="en-US" sz="4000" i="1" dirty="0" err="1">
                <a:solidFill>
                  <a:srgbClr val="00B0F0"/>
                </a:solidFill>
                <a:latin typeface="Times New Roman" panose="02020603050405020304" pitchFamily="18" charset="0"/>
                <a:cs typeface="Times New Roman" panose="02020603050405020304" pitchFamily="18" charset="0"/>
              </a:rPr>
              <a:t>tạo</a:t>
            </a:r>
            <a:r>
              <a:rPr lang="en-US" sz="4000" i="1" dirty="0">
                <a:solidFill>
                  <a:srgbClr val="00B0F0"/>
                </a:solidFill>
                <a:latin typeface="Times New Roman" panose="02020603050405020304" pitchFamily="18" charset="0"/>
                <a:cs typeface="Times New Roman" panose="02020603050405020304" pitchFamily="18" charset="0"/>
              </a:rPr>
              <a:t> </a:t>
            </a:r>
            <a:r>
              <a:rPr lang="en-US" sz="4000" i="1" dirty="0" err="1">
                <a:solidFill>
                  <a:srgbClr val="00B0F0"/>
                </a:solidFill>
                <a:latin typeface="Times New Roman" panose="02020603050405020304" pitchFamily="18" charset="0"/>
                <a:cs typeface="Times New Roman" panose="02020603050405020304" pitchFamily="18" charset="0"/>
              </a:rPr>
              <a:t>nghệ</a:t>
            </a:r>
            <a:r>
              <a:rPr lang="en-US" sz="4000" i="1" dirty="0">
                <a:solidFill>
                  <a:srgbClr val="00B0F0"/>
                </a:solidFill>
                <a:latin typeface="Times New Roman" panose="02020603050405020304" pitchFamily="18" charset="0"/>
                <a:cs typeface="Times New Roman" panose="02020603050405020304" pitchFamily="18" charset="0"/>
              </a:rPr>
              <a:t> </a:t>
            </a:r>
            <a:r>
              <a:rPr lang="en-US" sz="4000" i="1" dirty="0" err="1">
                <a:solidFill>
                  <a:srgbClr val="00B0F0"/>
                </a:solidFill>
                <a:latin typeface="Times New Roman" panose="02020603050405020304" pitchFamily="18" charset="0"/>
                <a:cs typeface="Times New Roman" panose="02020603050405020304" pitchFamily="18" charset="0"/>
              </a:rPr>
              <a:t>thuật</a:t>
            </a:r>
            <a:r>
              <a:rPr lang="en-US" sz="4000" i="1" dirty="0">
                <a:solidFill>
                  <a:srgbClr val="00B0F0"/>
                </a:solidFill>
                <a:latin typeface="Times New Roman" panose="02020603050405020304" pitchFamily="18" charset="0"/>
                <a:cs typeface="Times New Roman" panose="02020603050405020304" pitchFamily="18" charset="0"/>
              </a:rPr>
              <a:t> </a:t>
            </a:r>
            <a:r>
              <a:rPr lang="en-US" sz="4000" i="1" dirty="0" err="1">
                <a:solidFill>
                  <a:srgbClr val="00B0F0"/>
                </a:solidFill>
                <a:latin typeface="Times New Roman" panose="02020603050405020304" pitchFamily="18" charset="0"/>
                <a:cs typeface="Times New Roman" panose="02020603050405020304" pitchFamily="18" charset="0"/>
              </a:rPr>
              <a:t>để</a:t>
            </a:r>
            <a:r>
              <a:rPr lang="en-US" sz="4000" i="1" dirty="0">
                <a:solidFill>
                  <a:srgbClr val="00B0F0"/>
                </a:solidFill>
                <a:latin typeface="Times New Roman" panose="02020603050405020304" pitchFamily="18" charset="0"/>
                <a:cs typeface="Times New Roman" panose="02020603050405020304" pitchFamily="18" charset="0"/>
              </a:rPr>
              <a:t> </a:t>
            </a:r>
            <a:r>
              <a:rPr lang="en-US" sz="4000" i="1" dirty="0" err="1">
                <a:solidFill>
                  <a:srgbClr val="00B0F0"/>
                </a:solidFill>
                <a:latin typeface="Times New Roman" panose="02020603050405020304" pitchFamily="18" charset="0"/>
                <a:cs typeface="Times New Roman" panose="02020603050405020304" pitchFamily="18" charset="0"/>
              </a:rPr>
              <a:t>luân</a:t>
            </a:r>
            <a:r>
              <a:rPr lang="en-US" sz="4000" i="1" dirty="0">
                <a:solidFill>
                  <a:srgbClr val="00B0F0"/>
                </a:solidFill>
                <a:latin typeface="Times New Roman" panose="02020603050405020304" pitchFamily="18" charset="0"/>
                <a:cs typeface="Times New Roman" panose="02020603050405020304" pitchFamily="18" charset="0"/>
              </a:rPr>
              <a:t> </a:t>
            </a:r>
            <a:r>
              <a:rPr lang="en-US" sz="4000" i="1" dirty="0" err="1">
                <a:solidFill>
                  <a:srgbClr val="00B0F0"/>
                </a:solidFill>
                <a:latin typeface="Times New Roman" panose="02020603050405020304" pitchFamily="18" charset="0"/>
                <a:cs typeface="Times New Roman" panose="02020603050405020304" pitchFamily="18" charset="0"/>
              </a:rPr>
              <a:t>chuyển</a:t>
            </a:r>
            <a:r>
              <a:rPr lang="en-US" sz="4000" i="1" dirty="0">
                <a:solidFill>
                  <a:srgbClr val="00B0F0"/>
                </a:solidFill>
                <a:latin typeface="Times New Roman" panose="02020603050405020304" pitchFamily="18" charset="0"/>
                <a:cs typeface="Times New Roman" panose="02020603050405020304" pitchFamily="18" charset="0"/>
              </a:rPr>
              <a:t> </a:t>
            </a:r>
            <a:r>
              <a:rPr lang="en-US" sz="4000" i="1" dirty="0" err="1">
                <a:solidFill>
                  <a:srgbClr val="00B0F0"/>
                </a:solidFill>
                <a:latin typeface="Times New Roman" panose="02020603050405020304" pitchFamily="18" charset="0"/>
                <a:cs typeface="Times New Roman" panose="02020603050405020304" pitchFamily="18" charset="0"/>
              </a:rPr>
              <a:t>các</a:t>
            </a:r>
            <a:r>
              <a:rPr lang="en-US" sz="4000" i="1" dirty="0">
                <a:solidFill>
                  <a:srgbClr val="00B0F0"/>
                </a:solidFill>
                <a:latin typeface="Times New Roman" panose="02020603050405020304" pitchFamily="18" charset="0"/>
                <a:cs typeface="Times New Roman" panose="02020603050405020304" pitchFamily="18" charset="0"/>
              </a:rPr>
              <a:t> </a:t>
            </a:r>
            <a:r>
              <a:rPr lang="en-US" sz="4000" i="1" dirty="0" err="1">
                <a:solidFill>
                  <a:srgbClr val="00B0F0"/>
                </a:solidFill>
                <a:latin typeface="Times New Roman" panose="02020603050405020304" pitchFamily="18" charset="0"/>
                <a:cs typeface="Times New Roman" panose="02020603050405020304" pitchFamily="18" charset="0"/>
              </a:rPr>
              <a:t>góc</a:t>
            </a:r>
            <a:r>
              <a:rPr lang="en-US" sz="4000" i="1" dirty="0">
                <a:solidFill>
                  <a:srgbClr val="00B0F0"/>
                </a:solidFill>
                <a:latin typeface="Times New Roman" panose="02020603050405020304" pitchFamily="18" charset="0"/>
                <a:cs typeface="Times New Roman" panose="02020603050405020304" pitchFamily="18" charset="0"/>
              </a:rPr>
              <a:t> </a:t>
            </a:r>
            <a:r>
              <a:rPr lang="en-US" sz="4000" i="1" dirty="0" err="1">
                <a:solidFill>
                  <a:srgbClr val="00B0F0"/>
                </a:solidFill>
                <a:latin typeface="Times New Roman" panose="02020603050405020304" pitchFamily="18" charset="0"/>
                <a:cs typeface="Times New Roman" panose="02020603050405020304" pitchFamily="18" charset="0"/>
              </a:rPr>
              <a:t>chơi</a:t>
            </a:r>
            <a:r>
              <a:rPr lang="en-US" sz="4000" i="1" dirty="0">
                <a:solidFill>
                  <a:srgbClr val="00B0F0"/>
                </a:solidFill>
                <a:latin typeface="Times New Roman" panose="02020603050405020304" pitchFamily="18" charset="0"/>
                <a:cs typeface="Times New Roman" panose="02020603050405020304" pitchFamily="18" charset="0"/>
              </a:rPr>
              <a:t>.</a:t>
            </a:r>
          </a:p>
        </p:txBody>
      </p:sp>
      <p:pic>
        <p:nvPicPr>
          <p:cNvPr id="15" name="Content Placeholder 14">
            <a:extLst>
              <a:ext uri="{FF2B5EF4-FFF2-40B4-BE49-F238E27FC236}">
                <a16:creationId xmlns:a16="http://schemas.microsoft.com/office/drawing/2014/main" id="{60B977C7-7713-44F9-9A5C-58873332BB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1552" y="1961091"/>
            <a:ext cx="5801784" cy="44537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16683DB4-3857-422A-8219-8B774F08F6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0090" y="1961092"/>
            <a:ext cx="5249687" cy="44537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2800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2B7A0-6278-44F8-BB45-E67B251CC238}"/>
              </a:ext>
            </a:extLst>
          </p:cNvPr>
          <p:cNvSpPr>
            <a:spLocks noGrp="1"/>
          </p:cNvSpPr>
          <p:nvPr>
            <p:ph type="ctrTitle"/>
          </p:nvPr>
        </p:nvSpPr>
        <p:spPr>
          <a:xfrm>
            <a:off x="1524000" y="297217"/>
            <a:ext cx="9144000" cy="786516"/>
          </a:xfrm>
        </p:spPr>
        <p:txBody>
          <a:bodyPr>
            <a:normAutofit fontScale="90000"/>
          </a:bodyPr>
          <a:lstStyle/>
          <a:p>
            <a:r>
              <a:rPr lang="en-US" sz="5400" i="1" dirty="0" err="1">
                <a:solidFill>
                  <a:srgbClr val="0070C0"/>
                </a:solidFill>
                <a:latin typeface="Times New Roman" panose="02020603050405020304" pitchFamily="18" charset="0"/>
                <a:cs typeface="Times New Roman" panose="02020603050405020304" pitchFamily="18" charset="0"/>
              </a:rPr>
              <a:t>Một</a:t>
            </a:r>
            <a:r>
              <a:rPr lang="en-US" sz="5400" i="1" dirty="0">
                <a:solidFill>
                  <a:srgbClr val="0070C0"/>
                </a:solidFill>
                <a:latin typeface="Times New Roman" panose="02020603050405020304" pitchFamily="18" charset="0"/>
                <a:cs typeface="Times New Roman" panose="02020603050405020304" pitchFamily="18" charset="0"/>
              </a:rPr>
              <a:t> </a:t>
            </a:r>
            <a:r>
              <a:rPr lang="en-US" sz="5400" i="1" dirty="0" err="1">
                <a:solidFill>
                  <a:srgbClr val="0070C0"/>
                </a:solidFill>
                <a:latin typeface="Times New Roman" panose="02020603050405020304" pitchFamily="18" charset="0"/>
                <a:cs typeface="Times New Roman" panose="02020603050405020304" pitchFamily="18" charset="0"/>
              </a:rPr>
              <a:t>số</a:t>
            </a:r>
            <a:r>
              <a:rPr lang="en-US" sz="5400" i="1" dirty="0">
                <a:solidFill>
                  <a:srgbClr val="0070C0"/>
                </a:solidFill>
                <a:latin typeface="Times New Roman" panose="02020603050405020304" pitchFamily="18" charset="0"/>
                <a:cs typeface="Times New Roman" panose="02020603050405020304" pitchFamily="18" charset="0"/>
              </a:rPr>
              <a:t> </a:t>
            </a:r>
            <a:r>
              <a:rPr lang="en-US" sz="5400" i="1" dirty="0" err="1">
                <a:solidFill>
                  <a:srgbClr val="0070C0"/>
                </a:solidFill>
                <a:latin typeface="Times New Roman" panose="02020603050405020304" pitchFamily="18" charset="0"/>
                <a:cs typeface="Times New Roman" panose="02020603050405020304" pitchFamily="18" charset="0"/>
              </a:rPr>
              <a:t>hình</a:t>
            </a:r>
            <a:r>
              <a:rPr lang="en-US" sz="5400" i="1" dirty="0">
                <a:solidFill>
                  <a:srgbClr val="0070C0"/>
                </a:solidFill>
                <a:latin typeface="Times New Roman" panose="02020603050405020304" pitchFamily="18" charset="0"/>
                <a:cs typeface="Times New Roman" panose="02020603050405020304" pitchFamily="18" charset="0"/>
              </a:rPr>
              <a:t> </a:t>
            </a:r>
            <a:r>
              <a:rPr lang="en-US" sz="5400" i="1" dirty="0" err="1">
                <a:solidFill>
                  <a:srgbClr val="0070C0"/>
                </a:solidFill>
                <a:latin typeface="Times New Roman" panose="02020603050405020304" pitchFamily="18" charset="0"/>
                <a:cs typeface="Times New Roman" panose="02020603050405020304" pitchFamily="18" charset="0"/>
              </a:rPr>
              <a:t>ảnh</a:t>
            </a:r>
            <a:r>
              <a:rPr lang="en-US" sz="5400" i="1" dirty="0">
                <a:solidFill>
                  <a:srgbClr val="0070C0"/>
                </a:solidFill>
                <a:latin typeface="Times New Roman" panose="02020603050405020304" pitchFamily="18" charset="0"/>
                <a:cs typeface="Times New Roman" panose="02020603050405020304" pitchFamily="18" charset="0"/>
              </a:rPr>
              <a:t> </a:t>
            </a:r>
            <a:r>
              <a:rPr lang="en-US" sz="5400" i="1" dirty="0" err="1">
                <a:solidFill>
                  <a:srgbClr val="0070C0"/>
                </a:solidFill>
                <a:latin typeface="Times New Roman" panose="02020603050405020304" pitchFamily="18" charset="0"/>
                <a:cs typeface="Times New Roman" panose="02020603050405020304" pitchFamily="18" charset="0"/>
              </a:rPr>
              <a:t>góc</a:t>
            </a:r>
            <a:r>
              <a:rPr lang="en-US" sz="5400" i="1" dirty="0">
                <a:solidFill>
                  <a:srgbClr val="0070C0"/>
                </a:solidFill>
                <a:latin typeface="Times New Roman" panose="02020603050405020304" pitchFamily="18" charset="0"/>
                <a:cs typeface="Times New Roman" panose="02020603050405020304" pitchFamily="18" charset="0"/>
              </a:rPr>
              <a:t> </a:t>
            </a:r>
            <a:r>
              <a:rPr lang="en-US" sz="5400" i="1" dirty="0" err="1">
                <a:solidFill>
                  <a:srgbClr val="0070C0"/>
                </a:solidFill>
                <a:latin typeface="Times New Roman" panose="02020603050405020304" pitchFamily="18" charset="0"/>
                <a:cs typeface="Times New Roman" panose="02020603050405020304" pitchFamily="18" charset="0"/>
              </a:rPr>
              <a:t>phân</a:t>
            </a:r>
            <a:r>
              <a:rPr lang="en-US" sz="5400" i="1" dirty="0">
                <a:solidFill>
                  <a:srgbClr val="0070C0"/>
                </a:solidFill>
                <a:latin typeface="Times New Roman" panose="02020603050405020304" pitchFamily="18" charset="0"/>
                <a:cs typeface="Times New Roman" panose="02020603050405020304" pitchFamily="18" charset="0"/>
              </a:rPr>
              <a:t> </a:t>
            </a:r>
            <a:r>
              <a:rPr lang="en-US" sz="5400" i="1" dirty="0" err="1">
                <a:solidFill>
                  <a:srgbClr val="0070C0"/>
                </a:solidFill>
                <a:latin typeface="Times New Roman" panose="02020603050405020304" pitchFamily="18" charset="0"/>
                <a:cs typeface="Times New Roman" panose="02020603050405020304" pitchFamily="18" charset="0"/>
              </a:rPr>
              <a:t>vai</a:t>
            </a:r>
            <a:endParaRPr lang="en-US" sz="5400" i="1" dirty="0">
              <a:solidFill>
                <a:srgbClr val="0070C0"/>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8CAA641A-9564-4A7A-9F56-0447A1CE04ED}"/>
              </a:ext>
            </a:extLst>
          </p:cNvPr>
          <p:cNvSpPr>
            <a:spLocks noGrp="1"/>
          </p:cNvSpPr>
          <p:nvPr>
            <p:ph type="subTitle" idx="1"/>
          </p:nvPr>
        </p:nvSpPr>
        <p:spPr/>
        <p:txBody>
          <a:bodyPr/>
          <a:lstStyle/>
          <a:p>
            <a:endParaRPr lang="en-US" dirty="0"/>
          </a:p>
        </p:txBody>
      </p:sp>
      <p:pic>
        <p:nvPicPr>
          <p:cNvPr id="13" name="Picture 12">
            <a:extLst>
              <a:ext uri="{FF2B5EF4-FFF2-40B4-BE49-F238E27FC236}">
                <a16:creationId xmlns:a16="http://schemas.microsoft.com/office/drawing/2014/main" id="{C78BFA53-4D36-40A4-AA42-91C6E21045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46" y="1102961"/>
            <a:ext cx="4369551" cy="3525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8C4481F7-0E56-4516-927A-221B8534D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3974" y="1083733"/>
            <a:ext cx="4069817" cy="32775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5809DCD1-A434-4BFA-B097-F9F866237E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9951" y="3679208"/>
            <a:ext cx="4267200"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8498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4DD60-9E59-4061-BBC3-6B17F2F9A786}"/>
              </a:ext>
            </a:extLst>
          </p:cNvPr>
          <p:cNvSpPr>
            <a:spLocks noGrp="1"/>
          </p:cNvSpPr>
          <p:nvPr>
            <p:ph type="title"/>
          </p:nvPr>
        </p:nvSpPr>
        <p:spPr>
          <a:xfrm>
            <a:off x="463196" y="216605"/>
            <a:ext cx="11548181" cy="991306"/>
          </a:xfrm>
        </p:spPr>
        <p:txBody>
          <a:bodyPr>
            <a:noAutofit/>
          </a:bodyPr>
          <a:lstStyle/>
          <a:p>
            <a:r>
              <a:rPr lang="en-US" sz="2800" b="1" i="1" dirty="0" err="1">
                <a:solidFill>
                  <a:srgbClr val="0070C0"/>
                </a:solidFill>
                <a:latin typeface="Times New Roman" panose="02020603050405020304" pitchFamily="18" charset="0"/>
                <a:cs typeface="Times New Roman" panose="02020603050405020304" pitchFamily="18" charset="0"/>
              </a:rPr>
              <a:t>Các</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bé</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đang</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hăng</a:t>
            </a:r>
            <a:r>
              <a:rPr lang="en-US" sz="2800" b="1" i="1" dirty="0">
                <a:solidFill>
                  <a:srgbClr val="0070C0"/>
                </a:solidFill>
                <a:latin typeface="Times New Roman" panose="02020603050405020304" pitchFamily="18" charset="0"/>
                <a:cs typeface="Times New Roman" panose="02020603050405020304" pitchFamily="18" charset="0"/>
              </a:rPr>
              <a:t> say </a:t>
            </a:r>
            <a:r>
              <a:rPr lang="en-US" sz="2800" b="1" i="1" dirty="0" err="1">
                <a:solidFill>
                  <a:srgbClr val="0070C0"/>
                </a:solidFill>
                <a:latin typeface="Times New Roman" panose="02020603050405020304" pitchFamily="18" charset="0"/>
                <a:cs typeface="Times New Roman" panose="02020603050405020304" pitchFamily="18" charset="0"/>
              </a:rPr>
              <a:t>tìm</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hiểu</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về</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các</a:t>
            </a:r>
            <a:r>
              <a:rPr lang="en-US" sz="2800" b="1" i="1" dirty="0">
                <a:solidFill>
                  <a:srgbClr val="0070C0"/>
                </a:solidFill>
                <a:latin typeface="Times New Roman" panose="02020603050405020304" pitchFamily="18" charset="0"/>
                <a:cs typeface="Times New Roman" panose="02020603050405020304" pitchFamily="18" charset="0"/>
              </a:rPr>
              <a:t> con </a:t>
            </a:r>
            <a:r>
              <a:rPr lang="en-US" sz="2800" b="1" i="1" dirty="0" err="1">
                <a:solidFill>
                  <a:srgbClr val="0070C0"/>
                </a:solidFill>
                <a:latin typeface="Times New Roman" panose="02020603050405020304" pitchFamily="18" charset="0"/>
                <a:cs typeface="Times New Roman" panose="02020603050405020304" pitchFamily="18" charset="0"/>
              </a:rPr>
              <a:t>vật</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nuôi</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sống</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trong</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gia</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đình</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và</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ch</a:t>
            </a:r>
            <a:r>
              <a:rPr lang="vi-VN" sz="2800" b="1" i="1" dirty="0">
                <a:solidFill>
                  <a:srgbClr val="0070C0"/>
                </a:solidFill>
                <a:latin typeface="Times New Roman" panose="02020603050405020304" pitchFamily="18" charset="0"/>
                <a:cs typeface="Times New Roman" panose="02020603050405020304" pitchFamily="18" charset="0"/>
              </a:rPr>
              <a:t>ơ</a:t>
            </a:r>
            <a:r>
              <a:rPr lang="en-US" sz="2800" b="1" i="1" dirty="0" err="1">
                <a:solidFill>
                  <a:srgbClr val="0070C0"/>
                </a:solidFill>
                <a:latin typeface="Times New Roman" panose="02020603050405020304" pitchFamily="18" charset="0"/>
                <a:cs typeface="Times New Roman" panose="02020603050405020304" pitchFamily="18" charset="0"/>
              </a:rPr>
              <a:t>i</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một</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số</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trò</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ch</a:t>
            </a:r>
            <a:r>
              <a:rPr lang="vi-VN" sz="2800" b="1" i="1" dirty="0">
                <a:solidFill>
                  <a:srgbClr val="0070C0"/>
                </a:solidFill>
                <a:latin typeface="Times New Roman" panose="02020603050405020304" pitchFamily="18" charset="0"/>
                <a:cs typeface="Times New Roman" panose="02020603050405020304" pitchFamily="18" charset="0"/>
              </a:rPr>
              <a:t>ơ</a:t>
            </a:r>
            <a:r>
              <a:rPr lang="en-US" sz="2800" b="1" i="1" dirty="0" err="1">
                <a:solidFill>
                  <a:srgbClr val="0070C0"/>
                </a:solidFill>
                <a:latin typeface="Times New Roman" panose="02020603050405020304" pitchFamily="18" charset="0"/>
                <a:cs typeface="Times New Roman" panose="02020603050405020304" pitchFamily="18" charset="0"/>
              </a:rPr>
              <a:t>i</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khám</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phá</a:t>
            </a:r>
            <a:r>
              <a:rPr lang="en-US" sz="2800" b="1" i="1" dirty="0">
                <a:solidFill>
                  <a:srgbClr val="0070C0"/>
                </a:solidFill>
                <a:latin typeface="Times New Roman" panose="02020603050405020304" pitchFamily="18" charset="0"/>
                <a:cs typeface="Times New Roman" panose="02020603050405020304" pitchFamily="18" charset="0"/>
              </a:rPr>
              <a:t> khoa </a:t>
            </a:r>
            <a:r>
              <a:rPr lang="en-US" sz="2800" b="1" i="1" dirty="0" err="1">
                <a:solidFill>
                  <a:srgbClr val="0070C0"/>
                </a:solidFill>
                <a:latin typeface="Times New Roman" panose="02020603050405020304" pitchFamily="18" charset="0"/>
                <a:cs typeface="Times New Roman" panose="02020603050405020304" pitchFamily="18" charset="0"/>
              </a:rPr>
              <a:t>học</a:t>
            </a:r>
            <a:r>
              <a:rPr lang="en-US" sz="2800" b="1" i="1" dirty="0">
                <a:solidFill>
                  <a:srgbClr val="0070C0"/>
                </a:solidFill>
                <a:latin typeface="Times New Roman" panose="02020603050405020304" pitchFamily="18" charset="0"/>
                <a:cs typeface="Times New Roman" panose="02020603050405020304" pitchFamily="18" charset="0"/>
              </a:rPr>
              <a:t>.</a:t>
            </a:r>
          </a:p>
        </p:txBody>
      </p:sp>
      <p:pic>
        <p:nvPicPr>
          <p:cNvPr id="9" name="Content Placeholder 8">
            <a:extLst>
              <a:ext uri="{FF2B5EF4-FFF2-40B4-BE49-F238E27FC236}">
                <a16:creationId xmlns:a16="http://schemas.microsoft.com/office/drawing/2014/main" id="{8FD890D9-01E2-4C95-95FC-609C372016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3196" y="1106311"/>
            <a:ext cx="5113867" cy="37704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BEF50442-0B5A-4A7B-8E69-1647BB5800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9512" y="1106310"/>
            <a:ext cx="5113867" cy="37704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ED6490BD-ED61-476F-AAB0-7AB7351877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280" y="3667631"/>
            <a:ext cx="5113867" cy="33314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5131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61222-D0E1-431B-B74F-686A6247E3FE}"/>
              </a:ext>
            </a:extLst>
          </p:cNvPr>
          <p:cNvSpPr>
            <a:spLocks noGrp="1"/>
          </p:cNvSpPr>
          <p:nvPr>
            <p:ph type="ctrTitle"/>
          </p:nvPr>
        </p:nvSpPr>
        <p:spPr>
          <a:xfrm>
            <a:off x="1523999" y="305562"/>
            <a:ext cx="9250017" cy="1138926"/>
          </a:xfrm>
        </p:spPr>
        <p:txBody>
          <a:bodyPr>
            <a:normAutofit fontScale="90000"/>
          </a:bodyPr>
          <a:lstStyle/>
          <a:p>
            <a:r>
              <a:rPr lang="en-US" sz="4000" i="1" dirty="0" err="1">
                <a:solidFill>
                  <a:srgbClr val="0070C0"/>
                </a:solidFill>
                <a:latin typeface="Times New Roman" panose="02020603050405020304" pitchFamily="18" charset="0"/>
                <a:cs typeface="Times New Roman" panose="02020603050405020304" pitchFamily="18" charset="0"/>
              </a:rPr>
              <a:t>Các</a:t>
            </a:r>
            <a:r>
              <a:rPr lang="en-US" sz="4000" i="1" dirty="0">
                <a:solidFill>
                  <a:srgbClr val="0070C0"/>
                </a:solidFill>
                <a:latin typeface="Times New Roman" panose="02020603050405020304" pitchFamily="18" charset="0"/>
                <a:cs typeface="Times New Roman" panose="02020603050405020304" pitchFamily="18" charset="0"/>
              </a:rPr>
              <a:t> </a:t>
            </a:r>
            <a:r>
              <a:rPr lang="en-US" sz="4000" i="1" dirty="0" err="1">
                <a:solidFill>
                  <a:srgbClr val="0070C0"/>
                </a:solidFill>
                <a:latin typeface="Times New Roman" panose="02020603050405020304" pitchFamily="18" charset="0"/>
                <a:cs typeface="Times New Roman" panose="02020603050405020304" pitchFamily="18" charset="0"/>
              </a:rPr>
              <a:t>bạn</a:t>
            </a:r>
            <a:r>
              <a:rPr lang="en-US" sz="4000" i="1" dirty="0">
                <a:solidFill>
                  <a:srgbClr val="0070C0"/>
                </a:solidFill>
                <a:latin typeface="Times New Roman" panose="02020603050405020304" pitchFamily="18" charset="0"/>
                <a:cs typeface="Times New Roman" panose="02020603050405020304" pitchFamily="18" charset="0"/>
              </a:rPr>
              <a:t> </a:t>
            </a:r>
            <a:r>
              <a:rPr lang="en-US" sz="4000" i="1" dirty="0" err="1">
                <a:solidFill>
                  <a:srgbClr val="0070C0"/>
                </a:solidFill>
                <a:latin typeface="Times New Roman" panose="02020603050405020304" pitchFamily="18" charset="0"/>
                <a:cs typeface="Times New Roman" panose="02020603050405020304" pitchFamily="18" charset="0"/>
              </a:rPr>
              <a:t>cùng</a:t>
            </a:r>
            <a:r>
              <a:rPr lang="en-US" sz="4000" i="1" dirty="0">
                <a:solidFill>
                  <a:srgbClr val="0070C0"/>
                </a:solidFill>
                <a:latin typeface="Times New Roman" panose="02020603050405020304" pitchFamily="18" charset="0"/>
                <a:cs typeface="Times New Roman" panose="02020603050405020304" pitchFamily="18" charset="0"/>
              </a:rPr>
              <a:t> </a:t>
            </a:r>
            <a:r>
              <a:rPr lang="en-US" sz="4000" i="1" dirty="0" err="1">
                <a:solidFill>
                  <a:srgbClr val="0070C0"/>
                </a:solidFill>
                <a:latin typeface="Times New Roman" panose="02020603050405020304" pitchFamily="18" charset="0"/>
                <a:cs typeface="Times New Roman" panose="02020603050405020304" pitchFamily="18" charset="0"/>
              </a:rPr>
              <a:t>bé</a:t>
            </a:r>
            <a:r>
              <a:rPr lang="en-US" sz="4000" i="1" dirty="0">
                <a:solidFill>
                  <a:srgbClr val="0070C0"/>
                </a:solidFill>
                <a:latin typeface="Times New Roman" panose="02020603050405020304" pitchFamily="18" charset="0"/>
                <a:cs typeface="Times New Roman" panose="02020603050405020304" pitchFamily="18" charset="0"/>
              </a:rPr>
              <a:t> </a:t>
            </a:r>
            <a:r>
              <a:rPr lang="en-US" sz="4000" i="1" dirty="0" err="1">
                <a:solidFill>
                  <a:srgbClr val="0070C0"/>
                </a:solidFill>
                <a:latin typeface="Times New Roman" panose="02020603050405020304" pitchFamily="18" charset="0"/>
                <a:cs typeface="Times New Roman" panose="02020603050405020304" pitchFamily="18" charset="0"/>
              </a:rPr>
              <a:t>yêu</a:t>
            </a:r>
            <a:r>
              <a:rPr lang="en-US" sz="4000" i="1" dirty="0">
                <a:solidFill>
                  <a:srgbClr val="0070C0"/>
                </a:solidFill>
                <a:latin typeface="Times New Roman" panose="02020603050405020304" pitchFamily="18" charset="0"/>
                <a:cs typeface="Times New Roman" panose="02020603050405020304" pitchFamily="18" charset="0"/>
              </a:rPr>
              <a:t> </a:t>
            </a:r>
            <a:r>
              <a:rPr lang="en-US" sz="4000" i="1" dirty="0" err="1">
                <a:solidFill>
                  <a:srgbClr val="0070C0"/>
                </a:solidFill>
                <a:latin typeface="Times New Roman" panose="02020603050405020304" pitchFamily="18" charset="0"/>
                <a:cs typeface="Times New Roman" panose="02020603050405020304" pitchFamily="18" charset="0"/>
              </a:rPr>
              <a:t>xây</a:t>
            </a:r>
            <a:r>
              <a:rPr lang="en-US" sz="4000" i="1" dirty="0">
                <a:solidFill>
                  <a:srgbClr val="0070C0"/>
                </a:solidFill>
                <a:latin typeface="Times New Roman" panose="02020603050405020304" pitchFamily="18" charset="0"/>
                <a:cs typeface="Times New Roman" panose="02020603050405020304" pitchFamily="18" charset="0"/>
              </a:rPr>
              <a:t> </a:t>
            </a:r>
            <a:r>
              <a:rPr lang="en-US" sz="4000" i="1" dirty="0" err="1">
                <a:solidFill>
                  <a:srgbClr val="0070C0"/>
                </a:solidFill>
                <a:latin typeface="Times New Roman" panose="02020603050405020304" pitchFamily="18" charset="0"/>
                <a:cs typeface="Times New Roman" panose="02020603050405020304" pitchFamily="18" charset="0"/>
              </a:rPr>
              <a:t>trang</a:t>
            </a:r>
            <a:r>
              <a:rPr lang="en-US" sz="4000" i="1" dirty="0">
                <a:solidFill>
                  <a:srgbClr val="0070C0"/>
                </a:solidFill>
                <a:latin typeface="Times New Roman" panose="02020603050405020304" pitchFamily="18" charset="0"/>
                <a:cs typeface="Times New Roman" panose="02020603050405020304" pitchFamily="18" charset="0"/>
              </a:rPr>
              <a:t> </a:t>
            </a:r>
            <a:r>
              <a:rPr lang="en-US" sz="4000" i="1" dirty="0" err="1">
                <a:solidFill>
                  <a:srgbClr val="0070C0"/>
                </a:solidFill>
                <a:latin typeface="Times New Roman" panose="02020603050405020304" pitchFamily="18" charset="0"/>
                <a:cs typeface="Times New Roman" panose="02020603050405020304" pitchFamily="18" charset="0"/>
              </a:rPr>
              <a:t>trại</a:t>
            </a:r>
            <a:r>
              <a:rPr lang="en-US" sz="4000" i="1" dirty="0">
                <a:solidFill>
                  <a:srgbClr val="0070C0"/>
                </a:solidFill>
                <a:latin typeface="Times New Roman" panose="02020603050405020304" pitchFamily="18" charset="0"/>
                <a:cs typeface="Times New Roman" panose="02020603050405020304" pitchFamily="18" charset="0"/>
              </a:rPr>
              <a:t> </a:t>
            </a:r>
            <a:r>
              <a:rPr lang="en-US" sz="4000" i="1" dirty="0" err="1">
                <a:solidFill>
                  <a:srgbClr val="0070C0"/>
                </a:solidFill>
                <a:latin typeface="Times New Roman" panose="02020603050405020304" pitchFamily="18" charset="0"/>
                <a:cs typeface="Times New Roman" panose="02020603050405020304" pitchFamily="18" charset="0"/>
              </a:rPr>
              <a:t>chăn</a:t>
            </a:r>
            <a:r>
              <a:rPr lang="en-US" sz="4000" i="1" dirty="0">
                <a:solidFill>
                  <a:srgbClr val="0070C0"/>
                </a:solidFill>
                <a:latin typeface="Times New Roman" panose="02020603050405020304" pitchFamily="18" charset="0"/>
                <a:cs typeface="Times New Roman" panose="02020603050405020304" pitchFamily="18" charset="0"/>
              </a:rPr>
              <a:t> </a:t>
            </a:r>
            <a:r>
              <a:rPr lang="en-US" sz="4000" i="1" dirty="0" err="1">
                <a:solidFill>
                  <a:srgbClr val="0070C0"/>
                </a:solidFill>
                <a:latin typeface="Times New Roman" panose="02020603050405020304" pitchFamily="18" charset="0"/>
                <a:cs typeface="Times New Roman" panose="02020603050405020304" pitchFamily="18" charset="0"/>
              </a:rPr>
              <a:t>nuôi</a:t>
            </a:r>
            <a:r>
              <a:rPr lang="en-US" sz="4000" i="1" dirty="0">
                <a:solidFill>
                  <a:srgbClr val="0070C0"/>
                </a:solidFill>
                <a:latin typeface="Times New Roman" panose="02020603050405020304" pitchFamily="18" charset="0"/>
                <a:cs typeface="Times New Roman" panose="02020603050405020304" pitchFamily="18" charset="0"/>
              </a:rPr>
              <a:t> </a:t>
            </a:r>
            <a:r>
              <a:rPr lang="en-US" sz="4000" i="1" dirty="0" err="1">
                <a:solidFill>
                  <a:srgbClr val="0070C0"/>
                </a:solidFill>
                <a:latin typeface="Times New Roman" panose="02020603050405020304" pitchFamily="18" charset="0"/>
                <a:cs typeface="Times New Roman" panose="02020603050405020304" pitchFamily="18" charset="0"/>
              </a:rPr>
              <a:t>nhé</a:t>
            </a:r>
            <a:r>
              <a:rPr lang="en-US" sz="4000" i="1" dirty="0">
                <a:solidFill>
                  <a:srgbClr val="0070C0"/>
                </a:solidFill>
                <a:latin typeface="Times New Roman" panose="02020603050405020304" pitchFamily="18" charset="0"/>
                <a:cs typeface="Times New Roman" panose="02020603050405020304" pitchFamily="18" charset="0"/>
              </a:rPr>
              <a:t>!</a:t>
            </a:r>
          </a:p>
        </p:txBody>
      </p:sp>
      <p:sp>
        <p:nvSpPr>
          <p:cNvPr id="3" name="Subtitle 2">
            <a:extLst>
              <a:ext uri="{FF2B5EF4-FFF2-40B4-BE49-F238E27FC236}">
                <a16:creationId xmlns:a16="http://schemas.microsoft.com/office/drawing/2014/main" id="{EAF8DBFC-84C2-4A8C-8688-473F82E82164}"/>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107A8879-1F8C-400C-8252-2ADC753CB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600200"/>
            <a:ext cx="6003235" cy="47888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25DB1445-D973-4919-A9D4-E3C83BB4D4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784" y="1600200"/>
            <a:ext cx="5777948" cy="48966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2889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FBBA6-C848-4597-82ED-7957941DCFFA}"/>
              </a:ext>
            </a:extLst>
          </p:cNvPr>
          <p:cNvSpPr>
            <a:spLocks noGrp="1"/>
          </p:cNvSpPr>
          <p:nvPr>
            <p:ph type="title"/>
          </p:nvPr>
        </p:nvSpPr>
        <p:spPr>
          <a:xfrm>
            <a:off x="308112" y="-145774"/>
            <a:ext cx="11698357" cy="6599583"/>
          </a:xfrm>
        </p:spPr>
        <p:txBody>
          <a:bodyPr>
            <a:noAutofit/>
          </a:bodyPr>
          <a:lstStyle/>
          <a:p>
            <a:r>
              <a:rPr lang="en-US" sz="4000" b="1" i="1" dirty="0" err="1">
                <a:solidFill>
                  <a:srgbClr val="0070C0"/>
                </a:solidFill>
                <a:latin typeface="Times New Roman" panose="02020603050405020304" pitchFamily="18" charset="0"/>
                <a:cs typeface="Times New Roman" panose="02020603050405020304" pitchFamily="18" charset="0"/>
              </a:rPr>
              <a:t>Như</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vậy</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giờ</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hoạt</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động</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góc</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được</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phát</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triển</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và</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mở</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rộng</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theo</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sự</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phong</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phú</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và</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mở</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rộng</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các</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mối</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quan</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hệ</a:t>
            </a:r>
            <a:r>
              <a:rPr lang="en-US" sz="4000" b="1" i="1" dirty="0">
                <a:solidFill>
                  <a:srgbClr val="0070C0"/>
                </a:solidFill>
                <a:latin typeface="Times New Roman" panose="02020603050405020304" pitchFamily="18" charset="0"/>
                <a:cs typeface="Times New Roman" panose="02020603050405020304" pitchFamily="18" charset="0"/>
              </a:rPr>
              <a:t> qua </a:t>
            </a:r>
            <a:r>
              <a:rPr lang="en-US" sz="4000" b="1" i="1" dirty="0" err="1">
                <a:solidFill>
                  <a:srgbClr val="0070C0"/>
                </a:solidFill>
                <a:latin typeface="Times New Roman" panose="02020603050405020304" pitchFamily="18" charset="0"/>
                <a:cs typeface="Times New Roman" panose="02020603050405020304" pitchFamily="18" charset="0"/>
              </a:rPr>
              <a:t>lại</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của</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trẻ</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với</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môi</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trường</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xung</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quanh</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phản</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ảnh</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sáng</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tạo</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độc</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đáo</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sự</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tác</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động</a:t>
            </a:r>
            <a:r>
              <a:rPr lang="en-US" sz="4000" b="1" i="1" dirty="0">
                <a:solidFill>
                  <a:srgbClr val="0070C0"/>
                </a:solidFill>
                <a:latin typeface="Times New Roman" panose="02020603050405020304" pitchFamily="18" charset="0"/>
                <a:cs typeface="Times New Roman" panose="02020603050405020304" pitchFamily="18" charset="0"/>
              </a:rPr>
              <a:t> qua </a:t>
            </a:r>
            <a:r>
              <a:rPr lang="en-US" sz="4000" b="1" i="1" dirty="0" err="1">
                <a:solidFill>
                  <a:srgbClr val="0070C0"/>
                </a:solidFill>
                <a:latin typeface="Times New Roman" panose="02020603050405020304" pitchFamily="18" charset="0"/>
                <a:cs typeface="Times New Roman" panose="02020603050405020304" pitchFamily="18" charset="0"/>
              </a:rPr>
              <a:t>lại</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giữa</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trẻ</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với</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môi</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trường</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xung</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quanh</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một</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cách</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tích</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cực</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tự</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lực</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tự</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nguyện</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và</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tự</a:t>
            </a:r>
            <a:r>
              <a:rPr lang="en-US" sz="4000" b="1" i="1" dirty="0">
                <a:solidFill>
                  <a:srgbClr val="0070C0"/>
                </a:solidFill>
                <a:latin typeface="Times New Roman" panose="02020603050405020304" pitchFamily="18" charset="0"/>
                <a:cs typeface="Times New Roman" panose="02020603050405020304" pitchFamily="18" charset="0"/>
              </a:rPr>
              <a:t> tin.</a:t>
            </a:r>
            <a:br>
              <a:rPr lang="en-US" sz="4000" b="1" i="1" dirty="0">
                <a:solidFill>
                  <a:srgbClr val="00B0F0"/>
                </a:solidFill>
                <a:latin typeface="Times New Roman" panose="02020603050405020304" pitchFamily="18" charset="0"/>
                <a:cs typeface="Times New Roman" panose="02020603050405020304" pitchFamily="18" charset="0"/>
              </a:rPr>
            </a:br>
            <a:r>
              <a:rPr lang="en-US" sz="4000" b="1" i="1" dirty="0" err="1">
                <a:solidFill>
                  <a:srgbClr val="0070C0"/>
                </a:solidFill>
                <a:latin typeface="Times New Roman" panose="02020603050405020304" pitchFamily="18" charset="0"/>
                <a:cs typeface="Times New Roman" panose="02020603050405020304" pitchFamily="18" charset="0"/>
              </a:rPr>
              <a:t>Lớp</a:t>
            </a:r>
            <a:r>
              <a:rPr lang="en-US" sz="4000" b="1" i="1" dirty="0">
                <a:solidFill>
                  <a:srgbClr val="0070C0"/>
                </a:solidFill>
                <a:latin typeface="Times New Roman" panose="02020603050405020304" pitchFamily="18" charset="0"/>
                <a:cs typeface="Times New Roman" panose="02020603050405020304" pitchFamily="18" charset="0"/>
              </a:rPr>
              <a:t> 4B4 </a:t>
            </a:r>
            <a:r>
              <a:rPr lang="en-US" sz="4000" b="1" i="1" dirty="0" err="1">
                <a:solidFill>
                  <a:srgbClr val="0070C0"/>
                </a:solidFill>
                <a:latin typeface="Times New Roman" panose="02020603050405020304" pitchFamily="18" charset="0"/>
                <a:cs typeface="Times New Roman" panose="02020603050405020304" pitchFamily="18" charset="0"/>
              </a:rPr>
              <a:t>xin</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chào</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và</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hẹn</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gặp</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lại</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Chúc</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các</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bạn</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nhỏ</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có</a:t>
            </a:r>
            <a:r>
              <a:rPr lang="en-US" sz="4000" b="1" i="1" dirty="0">
                <a:solidFill>
                  <a:srgbClr val="0070C0"/>
                </a:solidFill>
                <a:latin typeface="Times New Roman" panose="02020603050405020304" pitchFamily="18" charset="0"/>
                <a:cs typeface="Times New Roman" panose="02020603050405020304" pitchFamily="18" charset="0"/>
              </a:rPr>
              <a:t> 1 </a:t>
            </a:r>
            <a:r>
              <a:rPr lang="en-US" sz="4000" b="1" i="1" dirty="0" err="1">
                <a:solidFill>
                  <a:srgbClr val="0070C0"/>
                </a:solidFill>
                <a:latin typeface="Times New Roman" panose="02020603050405020304" pitchFamily="18" charset="0"/>
                <a:cs typeface="Times New Roman" panose="02020603050405020304" pitchFamily="18" charset="0"/>
              </a:rPr>
              <a:t>ngày</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hoạt</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động</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đầy</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năng</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lượng</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chào</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ngày</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mới</a:t>
            </a:r>
            <a:r>
              <a:rPr lang="en-US" sz="4000" b="1" i="1" dirty="0">
                <a:solidFill>
                  <a:srgbClr val="0070C0"/>
                </a:solidFill>
                <a:latin typeface="Times New Roman" panose="02020603050405020304" pitchFamily="18" charset="0"/>
                <a:cs typeface="Times New Roman" panose="02020603050405020304" pitchFamily="18" charset="0"/>
              </a:rPr>
              <a:t>!</a:t>
            </a:r>
            <a:br>
              <a:rPr lang="en-US" sz="2400" i="1" dirty="0">
                <a:solidFill>
                  <a:srgbClr val="00B0F0"/>
                </a:solidFill>
                <a:latin typeface="Times New Roman" panose="02020603050405020304" pitchFamily="18" charset="0"/>
                <a:cs typeface="Times New Roman" panose="02020603050405020304" pitchFamily="18" charset="0"/>
              </a:rPr>
            </a:br>
            <a:endParaRPr lang="en-US" sz="2400" dirty="0">
              <a:solidFill>
                <a:srgbClr val="00B0F0"/>
              </a:solidFill>
              <a:latin typeface="Times New Roman" panose="02020603050405020304" pitchFamily="18" charset="0"/>
              <a:cs typeface="Times New Roman" panose="02020603050405020304" pitchFamily="18" charset="0"/>
            </a:endParaRPr>
          </a:p>
        </p:txBody>
      </p:sp>
      <p:sp>
        <p:nvSpPr>
          <p:cNvPr id="26" name="Content Placeholder 25">
            <a:extLst>
              <a:ext uri="{FF2B5EF4-FFF2-40B4-BE49-F238E27FC236}">
                <a16:creationId xmlns:a16="http://schemas.microsoft.com/office/drawing/2014/main" id="{7DEF2912-6455-41C4-B322-153B59095B18}"/>
              </a:ext>
            </a:extLst>
          </p:cNvPr>
          <p:cNvSpPr>
            <a:spLocks noGrp="1"/>
          </p:cNvSpPr>
          <p:nvPr>
            <p:ph idx="1"/>
          </p:nvPr>
        </p:nvSpPr>
        <p:spPr>
          <a:xfrm>
            <a:off x="838200" y="5910469"/>
            <a:ext cx="10515600" cy="266493"/>
          </a:xfrm>
        </p:spPr>
        <p:txBody>
          <a:bodyPr>
            <a:normAutofit fontScale="55000" lnSpcReduction="20000"/>
          </a:bodyPr>
          <a:lstStyle/>
          <a:p>
            <a:endParaRPr lang="en-US" dirty="0"/>
          </a:p>
        </p:txBody>
      </p:sp>
    </p:spTree>
    <p:extLst>
      <p:ext uri="{BB962C8B-B14F-4D97-AF65-F5344CB8AC3E}">
        <p14:creationId xmlns:p14="http://schemas.microsoft.com/office/powerpoint/2010/main" val="137672735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440</Words>
  <Application>Microsoft Office PowerPoint</Application>
  <PresentationFormat>Widescreen</PresentationFormat>
  <Paragraphs>11</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Times New Roman</vt:lpstr>
      <vt:lpstr>Office Theme</vt:lpstr>
      <vt:lpstr> Lớp 4B4 thân yêu - Trường mầm non Đồng Thái </vt:lpstr>
      <vt:lpstr>Chơi góc là một hoạt động không nhằm tạo ra sản phẩm mà chỉ để thỏa mãn nhu cầu được chơi của trẻ. Trẻ chơi trong hoạt động góc là một hoạt động độc lập tự do và tự nguyện của trẻ: Trẻ tự nghĩ ra dự định và cũng tự mình tiến hành điều khiển trò chơi. Nội dung chơi của trẻ phản ánh cuộc sống hiện thực xung quanh.   </vt:lpstr>
      <vt:lpstr>Cô cùng các bé trò chuyện và thỏa thuận về góc chơi theo chủ đề: “Động vật sống trong gia đình”.</vt:lpstr>
      <vt:lpstr>Các bạn nhỏ ơi cùng các bé lớp 4B4 chơi các góc chơi nào!</vt:lpstr>
      <vt:lpstr>Các bạn nhỏ đang say mê sáng tạo nghệ thuật để luân chuyển các góc chơi.</vt:lpstr>
      <vt:lpstr>Một số hình ảnh góc phân vai</vt:lpstr>
      <vt:lpstr>Các bé đang hăng say tìm hiểu về các con vật nuôi sống trong gia đình và chơi một số trò chơi khám phá khoa học.</vt:lpstr>
      <vt:lpstr>Các bạn cùng bé yêu xây trang trại chăn nuôi nhé!</vt:lpstr>
      <vt:lpstr>Như vậy giờ hoạt động góc được phát triển và mở rộng theo sự phong phú và mở rộng các mối quan hệ qua lại của trẻ với môi trường xung quanh, phản ảnh sáng tạo độc đáo sự tác động qua lại giữa trẻ với môi trường xung quanh một cách tích cực, tự lực tự nguyện và tự tin. Lớp 4B4 xin chào và hẹn gặp lại. Chúc các bạn nhỏ có 1 ngày hoạt động đầy năng lượng chào ngày mới!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5A5 thân yêu- trường mầm non Đồng Thái</dc:title>
  <dc:creator>Admin</dc:creator>
  <cp:lastModifiedBy>Admin</cp:lastModifiedBy>
  <cp:revision>18</cp:revision>
  <dcterms:created xsi:type="dcterms:W3CDTF">2023-02-27T01:24:05Z</dcterms:created>
  <dcterms:modified xsi:type="dcterms:W3CDTF">2023-02-27T03:15:29Z</dcterms:modified>
</cp:coreProperties>
</file>