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05DA6-32E0-4A85-93E6-089E739AB88C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48D8F-4CB6-4B2C-A657-E596804D2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150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Hái quả</a:t>
            </a:r>
            <a:endParaRPr lang="en-US" sz="15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30" descr="GRTRE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1371600" y="1295400"/>
            <a:ext cx="990600" cy="990600"/>
            <a:chOff x="1292" y="2809"/>
            <a:chExt cx="227" cy="305"/>
          </a:xfrm>
        </p:grpSpPr>
        <p:grpSp>
          <p:nvGrpSpPr>
            <p:cNvPr id="3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45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l</a:t>
                </a:r>
              </a:p>
            </p:txBody>
          </p:sp>
          <p:sp>
            <p:nvSpPr>
              <p:cNvPr id="17446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44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2895600" y="685800"/>
            <a:ext cx="990600" cy="990600"/>
            <a:chOff x="1292" y="2809"/>
            <a:chExt cx="227" cy="305"/>
          </a:xfrm>
        </p:grpSpPr>
        <p:grpSp>
          <p:nvGrpSpPr>
            <p:cNvPr id="5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41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n</a:t>
                </a:r>
              </a:p>
            </p:txBody>
          </p:sp>
          <p:sp>
            <p:nvSpPr>
              <p:cNvPr id="17442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40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4648200" y="685800"/>
            <a:ext cx="990600" cy="990600"/>
            <a:chOff x="1292" y="2809"/>
            <a:chExt cx="227" cy="305"/>
          </a:xfrm>
        </p:grpSpPr>
        <p:grpSp>
          <p:nvGrpSpPr>
            <p:cNvPr id="7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37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l</a:t>
                </a:r>
              </a:p>
            </p:txBody>
          </p:sp>
          <p:sp>
            <p:nvSpPr>
              <p:cNvPr id="17438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36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3276600" y="1905000"/>
            <a:ext cx="990600" cy="990600"/>
            <a:chOff x="1292" y="2809"/>
            <a:chExt cx="227" cy="305"/>
          </a:xfrm>
        </p:grpSpPr>
        <p:grpSp>
          <p:nvGrpSpPr>
            <p:cNvPr id="9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33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m</a:t>
                </a:r>
              </a:p>
            </p:txBody>
          </p:sp>
          <p:sp>
            <p:nvSpPr>
              <p:cNvPr id="17434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32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6781800" y="1066800"/>
            <a:ext cx="990600" cy="990600"/>
            <a:chOff x="1292" y="2809"/>
            <a:chExt cx="227" cy="305"/>
          </a:xfrm>
        </p:grpSpPr>
        <p:grpSp>
          <p:nvGrpSpPr>
            <p:cNvPr id="11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29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m</a:t>
                </a:r>
              </a:p>
            </p:txBody>
          </p:sp>
          <p:sp>
            <p:nvSpPr>
              <p:cNvPr id="17430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28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grpSp>
        <p:nvGrpSpPr>
          <p:cNvPr id="12" name="Group 72"/>
          <p:cNvGrpSpPr>
            <a:grpSpLocks/>
          </p:cNvGrpSpPr>
          <p:nvPr/>
        </p:nvGrpSpPr>
        <p:grpSpPr bwMode="auto">
          <a:xfrm>
            <a:off x="5257800" y="1828800"/>
            <a:ext cx="990600" cy="990600"/>
            <a:chOff x="1292" y="2809"/>
            <a:chExt cx="227" cy="305"/>
          </a:xfrm>
        </p:grpSpPr>
        <p:grpSp>
          <p:nvGrpSpPr>
            <p:cNvPr id="13" name="Group 73"/>
            <p:cNvGrpSpPr>
              <a:grpSpLocks/>
            </p:cNvGrpSpPr>
            <p:nvPr/>
          </p:nvGrpSpPr>
          <p:grpSpPr bwMode="auto">
            <a:xfrm>
              <a:off x="1292" y="2832"/>
              <a:ext cx="227" cy="282"/>
              <a:chOff x="1292" y="2832"/>
              <a:chExt cx="227" cy="282"/>
            </a:xfrm>
          </p:grpSpPr>
          <p:sp>
            <p:nvSpPr>
              <p:cNvPr id="17425" name="Oval 74"/>
              <p:cNvSpPr>
                <a:spLocks noChangeArrowheads="1"/>
              </p:cNvSpPr>
              <p:nvPr/>
            </p:nvSpPr>
            <p:spPr bwMode="auto">
              <a:xfrm>
                <a:off x="1292" y="2886"/>
                <a:ext cx="227" cy="22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4000" b="1">
                    <a:solidFill>
                      <a:srgbClr val="FADD32"/>
                    </a:solidFill>
                    <a:latin typeface="Tahoma" pitchFamily="34" charset="0"/>
                    <a:cs typeface="Arial" charset="0"/>
                  </a:rPr>
                  <a:t>n</a:t>
                </a:r>
              </a:p>
            </p:txBody>
          </p:sp>
          <p:sp>
            <p:nvSpPr>
              <p:cNvPr id="17426" name="Freeform 75"/>
              <p:cNvSpPr>
                <a:spLocks/>
              </p:cNvSpPr>
              <p:nvPr/>
            </p:nvSpPr>
            <p:spPr bwMode="auto">
              <a:xfrm>
                <a:off x="1292" y="2832"/>
                <a:ext cx="91" cy="54"/>
              </a:xfrm>
              <a:custGeom>
                <a:avLst/>
                <a:gdLst>
                  <a:gd name="T0" fmla="*/ 91 w 91"/>
                  <a:gd name="T1" fmla="*/ 54 h 54"/>
                  <a:gd name="T2" fmla="*/ 46 w 91"/>
                  <a:gd name="T3" fmla="*/ 8 h 54"/>
                  <a:gd name="T4" fmla="*/ 0 w 91"/>
                  <a:gd name="T5" fmla="*/ 8 h 54"/>
                  <a:gd name="T6" fmla="*/ 0 60000 65536"/>
                  <a:gd name="T7" fmla="*/ 0 60000 65536"/>
                  <a:gd name="T8" fmla="*/ 0 60000 65536"/>
                  <a:gd name="T9" fmla="*/ 0 w 91"/>
                  <a:gd name="T10" fmla="*/ 0 h 54"/>
                  <a:gd name="T11" fmla="*/ 91 w 91"/>
                  <a:gd name="T12" fmla="*/ 54 h 5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1" h="54">
                    <a:moveTo>
                      <a:pt x="91" y="54"/>
                    </a:moveTo>
                    <a:cubicBezTo>
                      <a:pt x="76" y="35"/>
                      <a:pt x="61" y="16"/>
                      <a:pt x="46" y="8"/>
                    </a:cubicBezTo>
                    <a:cubicBezTo>
                      <a:pt x="31" y="0"/>
                      <a:pt x="8" y="8"/>
                      <a:pt x="0" y="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vi-VN">
                  <a:latin typeface="Tahoma" pitchFamily="34" charset="0"/>
                  <a:cs typeface="Arial" charset="0"/>
                </a:endParaRPr>
              </a:p>
            </p:txBody>
          </p:sp>
        </p:grpSp>
        <p:sp>
          <p:nvSpPr>
            <p:cNvPr id="17424" name="Freeform 76"/>
            <p:cNvSpPr>
              <a:spLocks/>
            </p:cNvSpPr>
            <p:nvPr/>
          </p:nvSpPr>
          <p:spPr bwMode="auto">
            <a:xfrm rot="2859729">
              <a:off x="1400" y="2763"/>
              <a:ext cx="40" cy="132"/>
            </a:xfrm>
            <a:custGeom>
              <a:avLst/>
              <a:gdLst>
                <a:gd name="T0" fmla="*/ 2 w 150"/>
                <a:gd name="T1" fmla="*/ 8 h 250"/>
                <a:gd name="T2" fmla="*/ 2 w 150"/>
                <a:gd name="T3" fmla="*/ 80 h 250"/>
                <a:gd name="T4" fmla="*/ 14 w 150"/>
                <a:gd name="T5" fmla="*/ 104 h 250"/>
                <a:gd name="T6" fmla="*/ 26 w 150"/>
                <a:gd name="T7" fmla="*/ 128 h 250"/>
                <a:gd name="T8" fmla="*/ 38 w 150"/>
                <a:gd name="T9" fmla="*/ 80 h 250"/>
                <a:gd name="T10" fmla="*/ 14 w 150"/>
                <a:gd name="T11" fmla="*/ 32 h 250"/>
                <a:gd name="T12" fmla="*/ 2 w 150"/>
                <a:gd name="T13" fmla="*/ 8 h 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250"/>
                <a:gd name="T23" fmla="*/ 150 w 150"/>
                <a:gd name="T24" fmla="*/ 250 h 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250">
                  <a:moveTo>
                    <a:pt x="7" y="15"/>
                  </a:moveTo>
                  <a:cubicBezTo>
                    <a:pt x="0" y="30"/>
                    <a:pt x="0" y="121"/>
                    <a:pt x="7" y="151"/>
                  </a:cubicBezTo>
                  <a:cubicBezTo>
                    <a:pt x="14" y="181"/>
                    <a:pt x="37" y="182"/>
                    <a:pt x="52" y="197"/>
                  </a:cubicBezTo>
                  <a:cubicBezTo>
                    <a:pt x="67" y="212"/>
                    <a:pt x="82" y="250"/>
                    <a:pt x="97" y="242"/>
                  </a:cubicBezTo>
                  <a:cubicBezTo>
                    <a:pt x="112" y="234"/>
                    <a:pt x="150" y="181"/>
                    <a:pt x="143" y="151"/>
                  </a:cubicBezTo>
                  <a:cubicBezTo>
                    <a:pt x="136" y="121"/>
                    <a:pt x="75" y="83"/>
                    <a:pt x="52" y="60"/>
                  </a:cubicBezTo>
                  <a:cubicBezTo>
                    <a:pt x="29" y="37"/>
                    <a:pt x="14" y="0"/>
                    <a:pt x="7" y="15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pPr eaLnBrk="0" hangingPunct="0"/>
              <a:endParaRPr lang="vi-VN">
                <a:latin typeface="Tahoma" pitchFamily="34" charset="0"/>
                <a:cs typeface="Arial" charset="0"/>
              </a:endParaRPr>
            </a:p>
          </p:txBody>
        </p:sp>
      </p:grpSp>
      <p:sp>
        <p:nvSpPr>
          <p:cNvPr id="74787" name="AutoShape 35"/>
          <p:cNvSpPr>
            <a:spLocks noChangeArrowheads="1"/>
          </p:cNvSpPr>
          <p:nvPr/>
        </p:nvSpPr>
        <p:spPr bwMode="auto">
          <a:xfrm>
            <a:off x="762000" y="5181600"/>
            <a:ext cx="1828800" cy="1447800"/>
          </a:xfrm>
          <a:custGeom>
            <a:avLst/>
            <a:gdLst>
              <a:gd name="T0" fmla="*/ 1600200 w 21600"/>
              <a:gd name="T1" fmla="*/ 723900 h 21600"/>
              <a:gd name="T2" fmla="*/ 914400 w 21600"/>
              <a:gd name="T3" fmla="*/ 1447800 h 21600"/>
              <a:gd name="T4" fmla="*/ 228600 w 21600"/>
              <a:gd name="T5" fmla="*/ 723900 h 21600"/>
              <a:gd name="T6" fmla="*/ 9144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74788" name="AutoShape 36"/>
          <p:cNvSpPr>
            <a:spLocks noChangeArrowheads="1"/>
          </p:cNvSpPr>
          <p:nvPr/>
        </p:nvSpPr>
        <p:spPr bwMode="auto">
          <a:xfrm>
            <a:off x="3733800" y="5410200"/>
            <a:ext cx="1828800" cy="1447800"/>
          </a:xfrm>
          <a:custGeom>
            <a:avLst/>
            <a:gdLst>
              <a:gd name="T0" fmla="*/ 1600200 w 21600"/>
              <a:gd name="T1" fmla="*/ 723900 h 21600"/>
              <a:gd name="T2" fmla="*/ 914400 w 21600"/>
              <a:gd name="T3" fmla="*/ 1447800 h 21600"/>
              <a:gd name="T4" fmla="*/ 228600 w 21600"/>
              <a:gd name="T5" fmla="*/ 723900 h 21600"/>
              <a:gd name="T6" fmla="*/ 9144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74789" name="AutoShape 37"/>
          <p:cNvSpPr>
            <a:spLocks noChangeArrowheads="1"/>
          </p:cNvSpPr>
          <p:nvPr/>
        </p:nvSpPr>
        <p:spPr bwMode="auto">
          <a:xfrm>
            <a:off x="6781800" y="5105400"/>
            <a:ext cx="1828800" cy="1447800"/>
          </a:xfrm>
          <a:custGeom>
            <a:avLst/>
            <a:gdLst>
              <a:gd name="T0" fmla="*/ 1600200 w 21600"/>
              <a:gd name="T1" fmla="*/ 723900 h 21600"/>
              <a:gd name="T2" fmla="*/ 914400 w 21600"/>
              <a:gd name="T3" fmla="*/ 1447800 h 21600"/>
              <a:gd name="T4" fmla="*/ 228600 w 21600"/>
              <a:gd name="T5" fmla="*/ 723900 h 21600"/>
              <a:gd name="T6" fmla="*/ 9144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74790" name="Oval 38"/>
          <p:cNvSpPr>
            <a:spLocks noChangeArrowheads="1"/>
          </p:cNvSpPr>
          <p:nvPr/>
        </p:nvSpPr>
        <p:spPr bwMode="auto">
          <a:xfrm>
            <a:off x="762000" y="5105400"/>
            <a:ext cx="1828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91" name="Oval 39"/>
          <p:cNvSpPr>
            <a:spLocks noChangeArrowheads="1"/>
          </p:cNvSpPr>
          <p:nvPr/>
        </p:nvSpPr>
        <p:spPr bwMode="auto">
          <a:xfrm>
            <a:off x="3733800" y="5334000"/>
            <a:ext cx="1828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92" name="Oval 40"/>
          <p:cNvSpPr>
            <a:spLocks noChangeArrowheads="1"/>
          </p:cNvSpPr>
          <p:nvPr/>
        </p:nvSpPr>
        <p:spPr bwMode="auto">
          <a:xfrm>
            <a:off x="6781800" y="5029200"/>
            <a:ext cx="1828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4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4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4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74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7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88 0.08588 C -0.0474 0.1081 -0.04705 0.13033 -0.04827 0.15255 C -0.04931 0.1713 -0.0566 0.19144 -0.06007 0.20949 C -0.06997 0.25949 -0.06164 0.23009 -0.06893 0.25463 C -0.07084 0.29375 -0.07275 0.33056 -0.07483 0.37037 C -0.07535 0.38079 -0.0816 0.38912 -0.08212 0.39977 C -0.08247 0.40949 -0.08212 0.41945 -0.08212 0.42917 " pathEditMode="relative" ptsTypes="ffffffA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521 0.07685 C -0.06458 0.07755 -0.07378 0.07755 -0.08316 0.07871 C -0.08785 0.07917 -0.09167 0.08403 -0.09635 0.08472 C -0.11406 0.08704 -0.13264 0.08658 -0.14774 0.10023 C -0.15503 0.11505 -0.16198 0.125 -0.17135 0.1375 C -0.17413 0.14121 -0.17569 0.14607 -0.17865 0.14931 C -0.17986 0.15047 -0.18802 0.15301 -0.18889 0.15324 C -0.20868 0.17361 -0.22882 0.19259 -0.24635 0.21597 C -0.25226 0.22384 -0.25781 0.23634 -0.2625 0.24537 C -0.26354 0.24746 -0.26545 0.25139 -0.26545 0.25139 C -0.26667 0.27639 -0.2625 0.28426 -0.27569 0.29838 C -0.27934 0.30787 -0.28333 0.31505 -0.2875 0.32384 C -0.28976 0.32847 -0.29479 0.3375 -0.29479 0.3375 C -0.29705 0.35486 -0.30069 0.37384 -0.30521 0.39051 C -0.30712 0.40648 -0.30937 0.4206 -0.31684 0.43357 C -0.31858 0.44468 -0.32361 0.45764 -0.32431 0.46898 C -0.325 0.48264 -0.32431 0.49653 -0.32431 0.51019 " pathEditMode="relative" ptsTypes="ffffffffffffffff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8333 C 0.0026 0.09259 0.00295 0.10185 0.00521 0.11088 C 0.00625 0.13796 0.00677 0.1662 0.01111 0.19306 C 0.01198 0.20787 0.01181 0.2206 0.01545 0.23426 C 0.01736 0.31921 0.01684 0.27477 0.01684 0.36759 " pathEditMode="relative" ptsTypes="ffffA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93 0.08403 C -0.04479 0.10833 -0.04739 0.13264 -0.05312 0.15648 C -0.05486 0.16342 -0.05764 0.17963 -0.06198 0.18588 C -0.07604 0.20648 -0.09201 0.22268 -0.10764 0.24074 C -0.11163 0.24537 -0.11389 0.25185 -0.11788 0.25648 C -0.13819 0.27986 -0.1118 0.24421 -0.12812 0.26435 C -0.13472 0.27245 -0.14184 0.28032 -0.14722 0.28981 C -0.15208 0.29838 -0.15781 0.30602 -0.16198 0.31528 C -0.1651 0.32245 -0.16718 0.33032 -0.17083 0.33703 C -0.17691 0.34838 -0.18524 0.35717 -0.19149 0.36828 C -0.19791 0.37963 -0.20399 0.39606 -0.20764 0.40949 C -0.20816 0.41342 -0.20781 0.41759 -0.20902 0.42129 C -0.2125 0.43287 -0.21493 0.43264 -0.21788 0.44467 C -0.2184 0.45185 -0.22083 0.46898 -0.22083 0.47801 " pathEditMode="relative" ptsTypes="fffffffffffff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0.07685 C 0.04601 0.08843 0.05573 0.09746 0.06598 0.10232 C 0.07275 0.10903 0.07674 0.11736 0.08507 0.11991 C 0.10087 0.13704 0.12292 0.14861 0.14236 0.15718 C 0.1507 0.16088 0.15243 0.16852 0.16007 0.17477 C 0.16268 0.17685 0.16598 0.17732 0.16893 0.17871 C 0.18004 0.18889 0.19393 0.19746 0.20712 0.20023 C 0.21945 0.20602 0.20295 0.19769 0.21598 0.20625 C 0.23091 0.21597 0.25243 0.21968 0.26893 0.22384 C 0.2724 0.22709 0.27552 0.23079 0.27917 0.23357 C 0.28976 0.2419 0.30243 0.24514 0.31146 0.25718 C 0.32066 0.26945 0.32934 0.28148 0.33941 0.29259 C 0.34688 0.30093 0.34132 0.29097 0.34983 0.30232 C 0.35105 0.30394 0.35157 0.30648 0.35278 0.3081 C 0.35677 0.31343 0.36198 0.31667 0.36598 0.32199 C 0.37639 0.33588 0.36459 0.32454 0.37483 0.33357 C 0.38073 0.35139 0.38993 0.36852 0.39532 0.38658 C 0.40105 0.40533 0.40278 0.43727 0.42032 0.44352 C 0.42101 0.46181 0.42327 0.48172 0.42327 0.50023 " pathEditMode="relative" ptsTypes="ffffffffffffffffffA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0.02778 C 0.05191 0.0331 0.05955 0.0368 0.06649 0.03958 C 0.07239 0.0419 0.08246 0.04282 0.08854 0.04745 C 0.09166 0.04977 0.09444 0.05278 0.09739 0.05532 C 0.10208 0.05949 0.10833 0.05949 0.11354 0.06296 C 0.11961 0.0669 0.12465 0.0706 0.13125 0.07292 C 0.1375 0.07917 0.14305 0.08565 0.14739 0.09444 C 0.15017 0.1 0.15139 0.10694 0.15468 0.11204 C 0.16232 0.12407 0.17812 0.12592 0.18854 0.12778 C 0.19496 0.13194 0.20486 0.1375 0.2092 0.14537 C 0.22205 0.16875 0.2342 0.19305 0.24739 0.21597 C 0.25 0.22755 0.24809 0.22014 0.25468 0.2375 L 0.25468 0.23773 C 0.25573 0.24143 0.25764 0.2493 0.25764 0.24954 C 0.25972 0.28727 0.2592 0.26898 0.2592 0.30417 " pathEditMode="relative" rAng="0" ptsTypes="fffffffffffFffA">
                                      <p:cBhvr>
                                        <p:cTn id="7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1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87" grpId="0" animBg="1"/>
      <p:bldP spid="74788" grpId="0" animBg="1"/>
      <p:bldP spid="74789" grpId="0" animBg="1"/>
      <p:bldP spid="74790" grpId="0" animBg="1"/>
      <p:bldP spid="74791" grpId="0" animBg="1"/>
      <p:bldP spid="7479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Nam</dc:creator>
  <cp:lastModifiedBy>Hoang Nam</cp:lastModifiedBy>
  <cp:revision>2</cp:revision>
  <dcterms:created xsi:type="dcterms:W3CDTF">2023-04-04T03:01:06Z</dcterms:created>
  <dcterms:modified xsi:type="dcterms:W3CDTF">2023-04-04T03:14:51Z</dcterms:modified>
</cp:coreProperties>
</file>