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08B8F-46F7-4928-82E2-6CD00676E647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BE56-5890-4C09-BF79-006774029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73152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5" name="WordArt 11"/>
          <p:cNvSpPr>
            <a:spLocks noChangeArrowheads="1" noChangeShapeType="1" noTextEdit="1"/>
          </p:cNvSpPr>
          <p:nvPr/>
        </p:nvSpPr>
        <p:spPr bwMode="auto">
          <a:xfrm>
            <a:off x="2133600" y="1752600"/>
            <a:ext cx="5715000" cy="21336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Bé tìm chữ</a:t>
            </a:r>
          </a:p>
        </p:txBody>
      </p:sp>
      <p:pic>
        <p:nvPicPr>
          <p:cNvPr id="19460" name="Picture 13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70111">
            <a:off x="304800" y="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4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48768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5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1524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6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785813" y="546258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7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4291013" y="531018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8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4367213" y="-481013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9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622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20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25146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66" name="WordArt 22"/>
          <p:cNvSpPr>
            <a:spLocks noChangeArrowheads="1" noChangeShapeType="1" noTextEdit="1"/>
          </p:cNvSpPr>
          <p:nvPr/>
        </p:nvSpPr>
        <p:spPr bwMode="auto">
          <a:xfrm rot="919126">
            <a:off x="609600" y="457200"/>
            <a:ext cx="3205163" cy="18700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CC00FF"/>
                </a:solidFill>
                <a:latin typeface="Isadora"/>
              </a:rPr>
              <a:t>Trò chơi </a:t>
            </a:r>
            <a:r>
              <a:rPr lang="vi-VN" sz="3600" kern="10" smtClean="0">
                <a:ln w="9525">
                  <a:round/>
                  <a:headEnd/>
                  <a:tailEnd/>
                </a:ln>
                <a:solidFill>
                  <a:srgbClr val="CC00FF"/>
                </a:solidFill>
                <a:latin typeface="Isadora"/>
              </a:rPr>
              <a:t>: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CC00FF"/>
              </a:solidFill>
              <a:latin typeface="Isado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5" grpId="0" animBg="1"/>
      <p:bldP spid="57366" grpId="0" animBg="1"/>
      <p:bldP spid="5736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28600" y="228600"/>
            <a:ext cx="8610600" cy="64008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3251" name="Picture 3" descr="giuong_ngu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2" name="Picture 4" descr="m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3" name="Picture 5" descr="tu lan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0"/>
            <a:ext cx="1981200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4" name="Picture 6" descr="luọ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2438400" y="1828800"/>
            <a:ext cx="2209800" cy="990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Cái giường</a:t>
            </a:r>
          </a:p>
        </p:txBody>
      </p:sp>
      <p:pic>
        <p:nvPicPr>
          <p:cNvPr id="53256" name="Picture 8" descr="guo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9600" y="3200400"/>
            <a:ext cx="2286000" cy="175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7" name="Picture 9" descr="muô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2819400"/>
            <a:ext cx="123031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8" name="Picture 10" descr="qua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6000" y="3048000"/>
            <a:ext cx="20574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9" name="Picture 11" descr="tu du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34200" y="2895600"/>
            <a:ext cx="17716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60" name="Oval 12"/>
          <p:cNvSpPr>
            <a:spLocks noChangeArrowheads="1"/>
          </p:cNvSpPr>
          <p:nvPr/>
        </p:nvSpPr>
        <p:spPr bwMode="auto">
          <a:xfrm>
            <a:off x="304800" y="1828800"/>
            <a:ext cx="1981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Cái mũ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4953000" y="1905000"/>
            <a:ext cx="1828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Tủ lạnh</a:t>
            </a:r>
          </a:p>
        </p:txBody>
      </p:sp>
      <p:sp>
        <p:nvSpPr>
          <p:cNvPr id="53262" name="Oval 14"/>
          <p:cNvSpPr>
            <a:spLocks noChangeArrowheads="1"/>
          </p:cNvSpPr>
          <p:nvPr/>
        </p:nvSpPr>
        <p:spPr bwMode="auto">
          <a:xfrm>
            <a:off x="7010400" y="1828800"/>
            <a:ext cx="2133600" cy="914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Cái lược</a:t>
            </a:r>
          </a:p>
        </p:txBody>
      </p:sp>
      <p:sp>
        <p:nvSpPr>
          <p:cNvPr id="53263" name="Oval 15"/>
          <p:cNvSpPr>
            <a:spLocks noChangeArrowheads="1"/>
          </p:cNvSpPr>
          <p:nvPr/>
        </p:nvSpPr>
        <p:spPr bwMode="auto">
          <a:xfrm>
            <a:off x="4648200" y="5410200"/>
            <a:ext cx="2286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Cái gương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304800" y="5410200"/>
            <a:ext cx="19050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Cái muỗng</a:t>
            </a:r>
          </a:p>
        </p:txBody>
      </p:sp>
      <p:sp>
        <p:nvSpPr>
          <p:cNvPr id="53265" name="Oval 17"/>
          <p:cNvSpPr>
            <a:spLocks noChangeArrowheads="1"/>
          </p:cNvSpPr>
          <p:nvPr/>
        </p:nvSpPr>
        <p:spPr bwMode="auto">
          <a:xfrm>
            <a:off x="2286000" y="5410200"/>
            <a:ext cx="2133600" cy="990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Quạt điện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6934200" y="54102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Tủ đứng</a:t>
            </a:r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 flipV="1">
            <a:off x="1295400" y="1066800"/>
            <a:ext cx="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 flipH="1" flipV="1">
            <a:off x="3505200" y="914400"/>
            <a:ext cx="0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V="1">
            <a:off x="5867400" y="1066800"/>
            <a:ext cx="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V="1">
            <a:off x="8077200" y="11430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V="1">
            <a:off x="914400" y="5029200"/>
            <a:ext cx="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 flipV="1">
            <a:off x="3505200" y="4572000"/>
            <a:ext cx="0" cy="1143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 flipV="1">
            <a:off x="5562600" y="4495800"/>
            <a:ext cx="0" cy="1143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 flipV="1">
            <a:off x="7924800" y="4648200"/>
            <a:ext cx="0" cy="1143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3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3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3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3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1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3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2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3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3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4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3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3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3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3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8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53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5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53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3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3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3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59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53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266"/>
                  </p:tgtEl>
                </p:cond>
              </p:nextCondLst>
            </p:seq>
          </p:childTnLst>
        </p:cTn>
      </p:par>
    </p:tnLst>
    <p:bldLst>
      <p:bldP spid="53255" grpId="0" animBg="1"/>
      <p:bldP spid="53260" grpId="0" animBg="1"/>
      <p:bldP spid="53261" grpId="0" animBg="1"/>
      <p:bldP spid="53262" grpId="0" animBg="1"/>
      <p:bldP spid="53263" grpId="0" animBg="1"/>
      <p:bldP spid="53264" grpId="0" animBg="1"/>
      <p:bldP spid="53265" grpId="0" animBg="1"/>
      <p:bldP spid="5326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Nam</dc:creator>
  <cp:lastModifiedBy>Hoang Nam</cp:lastModifiedBy>
  <cp:revision>2</cp:revision>
  <dcterms:created xsi:type="dcterms:W3CDTF">2023-04-04T03:05:39Z</dcterms:created>
  <dcterms:modified xsi:type="dcterms:W3CDTF">2023-04-04T05:25:57Z</dcterms:modified>
</cp:coreProperties>
</file>