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D9015-3F38-4AEE-8584-BE86BAE63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A1925C-E183-41C6-9BE9-D903ECC83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C0DA77-E896-45F3-9AA0-518894CD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189C6-2E49-4957-9121-5C48262C8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AE138-3C92-4FDF-91AD-FF1D2057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512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8673E-C355-4A0C-BF23-35AB1164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A96E5-7184-4178-938B-31160BDC9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343AB-5F77-4AC6-B718-9114324EE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C30AD-039D-46E7-9F74-D93618A4C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57C0D-684F-4CD0-9C4C-0309A9BE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702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790E71-5D63-435E-A56B-A0533B5058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04E30-5AFF-452C-BA2A-7A5E52291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D4508-E84E-416A-8075-BB7D9399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EF2DF-CBC1-4F1D-BC3F-11D5F0AB9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E5551-B105-4816-B87F-498950D9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532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58341-8EEB-4A77-B8DC-199F7C2F0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568CD-4C50-4154-932A-CD3F16E9C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5C8B7-4908-4344-854D-EEA3CD8B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645C0-66ED-4B68-909C-232E9AF3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F7547-9CAC-400E-A522-9AD4199E1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415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F2032-D64F-4D95-BF14-5147020CF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7874F-A8F0-4566-8B9B-FCAE856A1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4D0D0-F75E-41A9-AB6C-DA41C8A7F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43C9E-9502-4080-A1E3-E5A6BDAA4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BEB36-BE0E-429B-9C5C-EAC6279BE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5037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E4153-4A9E-45A8-882C-C94989A2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FF305-070A-43FE-AA0D-93C13F736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48FD56-98F3-4B4B-82D5-F40CD989C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CDA42-CA5B-4AE0-843E-F2CDC593C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CFE1F-3340-4851-8373-E7678B6C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500A4-8BAD-41A3-90EC-85C90A7AE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994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FB0C8-D359-4C8D-AF0C-FCE3617B0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B4639-79F3-434E-AE1F-26D3ED481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259D8-5C87-4FBE-8978-29349D5CB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863A5B-0EF0-43DC-91BC-FD24C40F09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CDEEA-3F66-4B2F-90E3-269DB0474E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A6668-5608-4DD8-91A2-B7474CE8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7EE22E-C601-4451-AF63-FEF159E50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43E841-6E82-43A1-B196-BA6262A80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707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3B4A-AF6F-404F-89F4-7A790A47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77465E-F136-4708-BAC9-45F99AD7E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3E28F8-A5DE-4B63-9D4A-11B109333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BE5E1-8E29-4CA3-B18C-0C29785D8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832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5EF816-2981-4263-889C-74AEB814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F5ABFB-2170-4898-B944-8E93DC5A8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D0D46-F512-4328-9946-5BB1A9C36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759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5C98F-8017-40C9-B5E4-1BC32AA7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056A0-1D56-4B85-BFDF-6D4BB79EF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E3795-C6EB-40A7-B2EA-32F2A1546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1A6D9C-71FB-40FB-88E6-7BF51757C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2181B-5044-416C-A71D-F65D37A5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26331-DBEF-4FE5-8976-584585A0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936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47BDF-FB00-4EA6-B648-C31AC77A7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3E288-EA1C-4E90-B639-EE853F2330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1A7D1-11F0-445E-BAC3-AF30D343C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F202D-859F-47EC-9A2A-B2149474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B08A0-032A-4F4B-A2A9-A2A596BA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F3C50-B8FC-4F11-83C5-0211E795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144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53A881-E821-496C-8F53-5F1451984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7600A-6C0F-4084-80F4-F30FE8BDA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8EC4D-E4A1-43EC-B111-D8D1E1638F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46C88-C6CD-4C35-996A-25DABD863BFD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ACB19-B9AC-4FD5-9BAC-1B1C6FA2B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D398-3090-4AA8-BA8A-615B39A80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6C42C-983D-47C1-B066-C4510C54405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749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50A3B-706E-469F-8D29-94103FCB6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3095" y="583096"/>
            <a:ext cx="10734261" cy="5791200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D4EAF-F15B-4BB2-AD83-9AC8158F72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F31363-A666-4300-BA18-434602FD77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83096"/>
            <a:ext cx="10972800" cy="6274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1430A9-2A00-4F85-8BC2-7F40052AB3DC}"/>
              </a:ext>
            </a:extLst>
          </p:cNvPr>
          <p:cNvSpPr txBox="1"/>
          <p:nvPr/>
        </p:nvSpPr>
        <p:spPr>
          <a:xfrm>
            <a:off x="2173358" y="1987826"/>
            <a:ext cx="720918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MTXQ</a:t>
            </a:r>
          </a:p>
          <a:p>
            <a:r>
              <a:rPr lang="en-US" sz="8000" dirty="0" err="1">
                <a:solidFill>
                  <a:srgbClr val="FF0000"/>
                </a:solidFill>
              </a:rPr>
              <a:t>Chủ</a:t>
            </a:r>
            <a:r>
              <a:rPr lang="en-US" sz="8000" dirty="0">
                <a:solidFill>
                  <a:srgbClr val="FF0000"/>
                </a:solidFill>
              </a:rPr>
              <a:t> </a:t>
            </a:r>
            <a:r>
              <a:rPr lang="en-US" sz="8000" dirty="0" err="1">
                <a:solidFill>
                  <a:srgbClr val="FF0000"/>
                </a:solidFill>
              </a:rPr>
              <a:t>đề</a:t>
            </a:r>
            <a:r>
              <a:rPr lang="en-US" sz="8000" dirty="0">
                <a:solidFill>
                  <a:srgbClr val="FF0000"/>
                </a:solidFill>
              </a:rPr>
              <a:t>: Gia </a:t>
            </a:r>
            <a:r>
              <a:rPr lang="en-US" sz="8000" dirty="0" err="1">
                <a:solidFill>
                  <a:srgbClr val="FF0000"/>
                </a:solidFill>
              </a:rPr>
              <a:t>đình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14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5E7A-7F5B-48BE-B55C-D4029254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562"/>
          </a:xfrm>
        </p:spPr>
        <p:txBody>
          <a:bodyPr/>
          <a:lstStyle/>
          <a:p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: </a:t>
            </a:r>
            <a:r>
              <a:rPr lang="en-US" dirty="0" err="1"/>
              <a:t>Bé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vi Sai?</a:t>
            </a:r>
            <a:endParaRPr lang="vi-V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43B948-2BB2-4547-B4D6-1CD1066C8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518" y="1137852"/>
            <a:ext cx="3810412" cy="50244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2B4BBB-049B-49DA-B8EA-025A4FAF5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156" y="1137853"/>
            <a:ext cx="3432313" cy="5024408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89CEA6F3-E5BE-4DF5-A423-8A20D30EF1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70" y="1137852"/>
            <a:ext cx="3260034" cy="5130426"/>
          </a:xfr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D709315-692F-4E2A-9A26-8A58704F7A76}"/>
              </a:ext>
            </a:extLst>
          </p:cNvPr>
          <p:cNvSpPr txBox="1"/>
          <p:nvPr/>
        </p:nvSpPr>
        <p:spPr>
          <a:xfrm>
            <a:off x="838201" y="2186609"/>
            <a:ext cx="68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1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505BCA-772F-4A0C-8A07-CBC4401E5396}"/>
              </a:ext>
            </a:extLst>
          </p:cNvPr>
          <p:cNvSpPr txBox="1"/>
          <p:nvPr/>
        </p:nvSpPr>
        <p:spPr>
          <a:xfrm>
            <a:off x="4669113" y="2186609"/>
            <a:ext cx="6936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2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BBCE2A-45C7-4317-B9C7-A7AC1502F963}"/>
              </a:ext>
            </a:extLst>
          </p:cNvPr>
          <p:cNvSpPr txBox="1"/>
          <p:nvPr/>
        </p:nvSpPr>
        <p:spPr>
          <a:xfrm>
            <a:off x="8067882" y="2186609"/>
            <a:ext cx="8790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3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73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7BF6E-924A-4771-83FF-865F28F32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Đáp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án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2.jpg">
            <a:extLst>
              <a:ext uri="{FF2B5EF4-FFF2-40B4-BE49-F238E27FC236}">
                <a16:creationId xmlns:a16="http://schemas.microsoft.com/office/drawing/2014/main" id="{879974C3-F211-43B4-8BEE-055958087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278" y="1825625"/>
            <a:ext cx="4452730" cy="48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EE386A-6B2D-4E2B-A178-98FC084A30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85461"/>
            <a:ext cx="4807225" cy="5207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B270C22-50E2-42F2-AD42-F2AC8302C829}"/>
              </a:ext>
            </a:extLst>
          </p:cNvPr>
          <p:cNvSpPr txBox="1"/>
          <p:nvPr/>
        </p:nvSpPr>
        <p:spPr>
          <a:xfrm>
            <a:off x="2319130" y="2623930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2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51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Câu hỏi: Bé chọn hành vi Sai?</vt:lpstr>
      <vt:lpstr>Đáp án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15</cp:revision>
  <dcterms:created xsi:type="dcterms:W3CDTF">2023-04-04T02:04:51Z</dcterms:created>
  <dcterms:modified xsi:type="dcterms:W3CDTF">2023-04-04T03:02:15Z</dcterms:modified>
</cp:coreProperties>
</file>