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3B5282-E98F-4531-BED0-0B6BBD8924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7B4C69-8360-40BD-BEA4-CD984D3735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96BAA-7FD9-4AA3-90BA-CF9E1BA7F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E041E-CBC6-4A2E-8AF6-B193958FD93F}" type="datetimeFigureOut">
              <a:rPr lang="vi-VN" smtClean="0"/>
              <a:t>04/04/2023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7CE56-2BA2-4B50-8780-A6FEAF8A1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AEEDDD-8ED1-4C29-9DC2-F874AA2A6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629BA-23FC-4217-A594-25CE64F47C0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7272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757F1-11C5-4A6E-9F51-545A53525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C77445-7B1F-4627-A193-05F67DF3DF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44675B-9D74-4854-8B11-291984087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E041E-CBC6-4A2E-8AF6-B193958FD93F}" type="datetimeFigureOut">
              <a:rPr lang="vi-VN" smtClean="0"/>
              <a:t>04/04/2023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F0B32-76E1-44BB-AEA8-B34FD1025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6881EB-12A4-4EEB-BAEB-CCB82228A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629BA-23FC-4217-A594-25CE64F47C0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2699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665BE79-FDC7-4957-847F-B2E8417A3D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D75F5B-D03E-4FE5-A542-82A6421C44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CF883A-2961-46F8-8924-3DDAE760A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E041E-CBC6-4A2E-8AF6-B193958FD93F}" type="datetimeFigureOut">
              <a:rPr lang="vi-VN" smtClean="0"/>
              <a:t>04/04/2023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4365E6-F50A-4D2D-96EB-E0BD09811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EA577A-522A-4CEA-ACAC-EEA6B52C9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629BA-23FC-4217-A594-25CE64F47C0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72433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B9CFC-FF71-48CE-A1B5-DDB830179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BD42A9-9B5E-4494-A570-EAD7821C1A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530B1C-AE74-42A8-88EA-AE61530A5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E041E-CBC6-4A2E-8AF6-B193958FD93F}" type="datetimeFigureOut">
              <a:rPr lang="vi-VN" smtClean="0"/>
              <a:t>04/04/2023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CF7098-1B3F-464E-88C4-9D702ED12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62858C-1FFC-4E6F-9449-0F89C562C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629BA-23FC-4217-A594-25CE64F47C0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67590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3DC94-E5A0-42BF-8F83-D1E365DA6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14E597-7CD3-4EC5-8A53-1C093EF359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148CEA-1585-40AE-915B-73B41651C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E041E-CBC6-4A2E-8AF6-B193958FD93F}" type="datetimeFigureOut">
              <a:rPr lang="vi-VN" smtClean="0"/>
              <a:t>04/04/2023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649C14-F57D-4274-97E7-9BDFFC3FD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08CA0E-BBC2-4132-A886-329E5A319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629BA-23FC-4217-A594-25CE64F47C0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28500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52218-A711-43F7-95CE-3DCB2BDDA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B2CF5A-DF5E-4FD1-97C5-D1334309F6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BD821D-6C27-4E84-BF8E-3C745C254C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D00AD3-BBF9-43F6-91BB-6F8F4B7B8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E041E-CBC6-4A2E-8AF6-B193958FD93F}" type="datetimeFigureOut">
              <a:rPr lang="vi-VN" smtClean="0"/>
              <a:t>04/04/2023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9E3C01-053F-4801-A9BA-4293E3F24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C77BA9-417E-4AE7-A7B7-2E069FB2A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629BA-23FC-4217-A594-25CE64F47C0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76089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92D15-50D7-4BE1-9C88-AEB2AD059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3676B0-926A-4263-A91C-DBAFB3606F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F60864-02E7-4F08-A672-358C2AB39F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AC4F5A-3E4C-4ACB-B134-7B08291879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DE4930-6574-43BD-B083-0B59D7DF71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F7E82D2-E98B-4C37-8CFA-7BC5563A6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E041E-CBC6-4A2E-8AF6-B193958FD93F}" type="datetimeFigureOut">
              <a:rPr lang="vi-VN" smtClean="0"/>
              <a:t>04/04/2023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2657F65-26CF-42FB-B257-042535454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DD28221-3B0D-4C39-AC31-DB04473E9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629BA-23FC-4217-A594-25CE64F47C0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10287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FB2F7-F7F6-4384-AC4B-3E52BE906B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35C30A8-1433-4476-A6E8-390207023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E041E-CBC6-4A2E-8AF6-B193958FD93F}" type="datetimeFigureOut">
              <a:rPr lang="vi-VN" smtClean="0"/>
              <a:t>04/04/2023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076524-EA2E-465F-AC0D-3EFBD55E9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913443-A714-4737-BD83-84B4063B6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629BA-23FC-4217-A594-25CE64F47C0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2699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ACF5B9-EA09-45B1-9144-6C7CC9121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E041E-CBC6-4A2E-8AF6-B193958FD93F}" type="datetimeFigureOut">
              <a:rPr lang="vi-VN" smtClean="0"/>
              <a:t>04/04/2023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D82020-B253-4BDC-A908-5F03B15E4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9D0A9A-2584-4E54-96D6-836389F83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629BA-23FC-4217-A594-25CE64F47C0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36027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E8C76-7EE7-4BEF-8D40-C95E6970B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5B243D-2C66-4DCD-A6CF-CCEEFCE7AC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8CFF2A-AFED-419D-AC4C-8547773984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3ABAA7-5A72-4C07-B59E-C40FFE213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E041E-CBC6-4A2E-8AF6-B193958FD93F}" type="datetimeFigureOut">
              <a:rPr lang="vi-VN" smtClean="0"/>
              <a:t>04/04/2023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B71EA9-06B4-4F2D-9A1B-01F3488F4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EF43CB-B5A2-45F7-B507-E99EAB83D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629BA-23FC-4217-A594-25CE64F47C0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42900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CB282-BA9F-4045-95DC-699920648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5450998-56C7-4E57-9CCC-2A9C90180B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8720B1-C38C-4156-BA41-6D757D9CDE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97103E-5CA6-402B-8638-2C3068849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E041E-CBC6-4A2E-8AF6-B193958FD93F}" type="datetimeFigureOut">
              <a:rPr lang="vi-VN" smtClean="0"/>
              <a:t>04/04/2023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F921A5-8669-456B-8B62-F70D4A9B5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613FB0-B292-4F09-B901-2F365872E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629BA-23FC-4217-A594-25CE64F47C0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43736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23B10BB-E197-4C0C-B401-ADD26283F4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92810A-D39B-489B-9FE1-B31F48E315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C94B4F-3419-413F-A8DC-5FE2A11C7C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4E041E-CBC6-4A2E-8AF6-B193958FD93F}" type="datetimeFigureOut">
              <a:rPr lang="vi-VN" smtClean="0"/>
              <a:t>04/04/2023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B858DD-C93A-46F3-9E60-514B2A406A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E78716-0C67-42DD-B94B-134D3440F1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D629BA-23FC-4217-A594-25CE64F47C0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61479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4B484-1E94-419B-8912-2D870DC8C1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6348" y="278296"/>
            <a:ext cx="10707756" cy="6175513"/>
          </a:xfrm>
        </p:spPr>
        <p:txBody>
          <a:bodyPr/>
          <a:lstStyle/>
          <a:p>
            <a:endParaRPr lang="vi-V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404879-B4C7-4280-B95B-4E8AC5502DF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E668089-C9D5-4149-9B59-290A784757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297" y="278296"/>
            <a:ext cx="11622156" cy="630140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E1B6B8B-1AE1-496A-81FB-A78447F67DDE}"/>
              </a:ext>
            </a:extLst>
          </p:cNvPr>
          <p:cNvSpPr txBox="1"/>
          <p:nvPr/>
        </p:nvSpPr>
        <p:spPr>
          <a:xfrm>
            <a:off x="1404730" y="1600200"/>
            <a:ext cx="780553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MTXQ</a:t>
            </a:r>
          </a:p>
          <a:p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Tr</a:t>
            </a:r>
            <a:r>
              <a:rPr lang="vi-VN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ờng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Mầm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Non</a:t>
            </a:r>
            <a:endParaRPr lang="vi-VN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9810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2E44B-39A7-4B25-9CF1-7B28C337E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1310"/>
          </a:xfrm>
        </p:spPr>
        <p:txBody>
          <a:bodyPr/>
          <a:lstStyle/>
          <a:p>
            <a:pPr algn="ctr"/>
            <a:r>
              <a:rPr lang="en-US" dirty="0" err="1"/>
              <a:t>Câu</a:t>
            </a:r>
            <a:r>
              <a:rPr lang="en-US" dirty="0"/>
              <a:t> </a:t>
            </a:r>
            <a:r>
              <a:rPr lang="en-US" dirty="0" err="1"/>
              <a:t>hỏi</a:t>
            </a:r>
            <a:r>
              <a:rPr lang="en-US" dirty="0"/>
              <a:t>: </a:t>
            </a:r>
            <a:r>
              <a:rPr lang="en-US" dirty="0" err="1"/>
              <a:t>Bé</a:t>
            </a:r>
            <a:r>
              <a:rPr lang="en-US" dirty="0"/>
              <a:t> </a:t>
            </a:r>
            <a:r>
              <a:rPr lang="en-US" dirty="0" err="1"/>
              <a:t>chọn</a:t>
            </a:r>
            <a:r>
              <a:rPr lang="en-US" dirty="0"/>
              <a:t> </a:t>
            </a:r>
            <a:r>
              <a:rPr lang="en-US" dirty="0" err="1"/>
              <a:t>hành</a:t>
            </a:r>
            <a:r>
              <a:rPr lang="en-US" dirty="0"/>
              <a:t> vi Sai?</a:t>
            </a:r>
            <a:endParaRPr lang="vi-VN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F148449A-E9AE-4FCC-B67B-C3AC59917B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368" y="1404729"/>
            <a:ext cx="3378268" cy="4306957"/>
          </a:xfr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810EE3F-5DF7-425E-87C8-6ACA9E7DDDE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6866" y="1404729"/>
            <a:ext cx="3378268" cy="429370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CAB3B71-04D5-4A35-A539-B90B4B364C9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0088" y="1285461"/>
            <a:ext cx="3378268" cy="442622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8928CE7-DB6C-4AFF-96F1-9324D43083CA}"/>
              </a:ext>
            </a:extLst>
          </p:cNvPr>
          <p:cNvSpPr txBox="1"/>
          <p:nvPr/>
        </p:nvSpPr>
        <p:spPr>
          <a:xfrm>
            <a:off x="838201" y="1842052"/>
            <a:ext cx="83077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>
                <a:solidFill>
                  <a:srgbClr val="00B0F0"/>
                </a:solidFill>
              </a:rPr>
              <a:t>1</a:t>
            </a:r>
            <a:endParaRPr lang="vi-VN" sz="8000" dirty="0">
              <a:solidFill>
                <a:srgbClr val="00B0F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F6FA757-3EE2-4855-AE2D-53CCCA190DF2}"/>
              </a:ext>
            </a:extLst>
          </p:cNvPr>
          <p:cNvSpPr txBox="1"/>
          <p:nvPr/>
        </p:nvSpPr>
        <p:spPr>
          <a:xfrm>
            <a:off x="4651513" y="1842052"/>
            <a:ext cx="5822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>
                <a:solidFill>
                  <a:srgbClr val="FF0000"/>
                </a:solidFill>
              </a:rPr>
              <a:t>2</a:t>
            </a:r>
            <a:endParaRPr lang="vi-VN" sz="8000" dirty="0">
              <a:solidFill>
                <a:srgbClr val="FF000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59B5B0B-81E2-4A9C-BD26-A3439B638BCA}"/>
              </a:ext>
            </a:extLst>
          </p:cNvPr>
          <p:cNvSpPr txBox="1"/>
          <p:nvPr/>
        </p:nvSpPr>
        <p:spPr>
          <a:xfrm>
            <a:off x="8521148" y="1656522"/>
            <a:ext cx="78187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>
                <a:solidFill>
                  <a:srgbClr val="FF0000"/>
                </a:solidFill>
              </a:rPr>
              <a:t>3</a:t>
            </a:r>
            <a:endParaRPr lang="vi-VN" sz="8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372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  <p:bldP spid="1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F79DF-7899-4AA7-94BF-FD18CC243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endParaRPr lang="vi-VN" dirty="0"/>
          </a:p>
        </p:txBody>
      </p:sp>
      <p:pic>
        <p:nvPicPr>
          <p:cNvPr id="4" name="Content Placeholder 3" descr="2.jpg">
            <a:extLst>
              <a:ext uri="{FF2B5EF4-FFF2-40B4-BE49-F238E27FC236}">
                <a16:creationId xmlns:a16="http://schemas.microsoft.com/office/drawing/2014/main" id="{4637E618-FC17-4F31-BB8D-A17B554517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0532" y="365125"/>
            <a:ext cx="4740964" cy="581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E4C297D-005B-4BB7-BC6D-774A5F6557C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113183"/>
            <a:ext cx="4740965" cy="408166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253C680-FF7E-4A21-ACA8-FC798BF3BC4E}"/>
              </a:ext>
            </a:extLst>
          </p:cNvPr>
          <p:cNvSpPr txBox="1"/>
          <p:nvPr/>
        </p:nvSpPr>
        <p:spPr>
          <a:xfrm>
            <a:off x="1550504" y="1298713"/>
            <a:ext cx="8746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rgbClr val="FF0000"/>
                </a:solidFill>
              </a:rPr>
              <a:t>2</a:t>
            </a:r>
            <a:endParaRPr lang="vi-VN" sz="9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350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22</Words>
  <Application>Microsoft Office PowerPoint</Application>
  <PresentationFormat>Widescreen</PresentationFormat>
  <Paragraphs>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Câu hỏi: Bé chọn hành vi Sai?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22</cp:revision>
  <dcterms:created xsi:type="dcterms:W3CDTF">2023-04-03T15:57:11Z</dcterms:created>
  <dcterms:modified xsi:type="dcterms:W3CDTF">2023-04-04T02:59:25Z</dcterms:modified>
</cp:coreProperties>
</file>