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0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28D7FD-B811-4EA1-B23D-A6EA4913E5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0F7218-99A1-4301-894E-ECC0126F16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35C419-3B5F-4F6F-BB91-1887FC34F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F3C2-926F-48C5-83C2-706AB49B0464}" type="datetimeFigureOut">
              <a:rPr lang="vi-VN" smtClean="0"/>
              <a:t>04/04/2023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01AEAA-D0E0-4FEA-9F7C-7E98F3A80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0BF5B0-A850-4008-918C-83A71D108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481B4-6D2E-41DF-A478-8D11D175F5C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398619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FA7BA-E1C3-478F-B67E-2B1FA58BC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588999-DA1C-410B-9B71-AC068D4E36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92AAFD-79EE-4678-BD1B-60D4BF2D1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F3C2-926F-48C5-83C2-706AB49B0464}" type="datetimeFigureOut">
              <a:rPr lang="vi-VN" smtClean="0"/>
              <a:t>04/04/2023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9E3E36-8C0F-43AE-8E04-93D9E456B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C60367-BFB6-4FE4-92D6-046CF7ECE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481B4-6D2E-41DF-A478-8D11D175F5C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90944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78355E-0255-4BC4-97BB-DBEF1AD2F5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CFFE35-8904-4BA1-B17C-EB34F0FD4E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62750C-9D5C-423C-B760-FF33C382B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F3C2-926F-48C5-83C2-706AB49B0464}" type="datetimeFigureOut">
              <a:rPr lang="vi-VN" smtClean="0"/>
              <a:t>04/04/2023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E9A48E-EA49-49D5-996C-AAECAEAD3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7BB551-8952-4542-B5F4-8C7002816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481B4-6D2E-41DF-A478-8D11D175F5C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28773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906B5-F557-4277-B262-528DA16B65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C62A03-604C-4098-B1D1-FD72D2846C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A1B0B1-C983-4840-934A-AFE64CABC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F3C2-926F-48C5-83C2-706AB49B0464}" type="datetimeFigureOut">
              <a:rPr lang="vi-VN" smtClean="0"/>
              <a:t>04/04/2023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B1CE58-C1CA-46C2-92AC-9A4A0D033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8C1A8F-CFFD-48A7-B2CE-1E0666B39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481B4-6D2E-41DF-A478-8D11D175F5C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5407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C24B2D-3E60-4C5C-A03B-71DF469AA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C2D2A3-0E20-4368-80C3-CDB79C2483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851EC4-8FAE-4F75-9F57-283003BBD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F3C2-926F-48C5-83C2-706AB49B0464}" type="datetimeFigureOut">
              <a:rPr lang="vi-VN" smtClean="0"/>
              <a:t>04/04/2023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B88431-06DA-4650-8384-E5A74996B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98C23D-ED91-4D94-BDA5-4E3C871CE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481B4-6D2E-41DF-A478-8D11D175F5C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09889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8B08D-036E-4612-A6F2-54A822788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48D542-D90D-4870-90B9-080C467395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CBB73D-37C5-4FCF-9BA8-CF00936B82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21FE0E-12BE-454A-A170-2DD1D029F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F3C2-926F-48C5-83C2-706AB49B0464}" type="datetimeFigureOut">
              <a:rPr lang="vi-VN" smtClean="0"/>
              <a:t>04/04/2023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95F6ED-4D68-46E7-8D1B-5887C092F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DCD6DB-CA00-41F4-9109-F51CDEE4C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481B4-6D2E-41DF-A478-8D11D175F5C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04579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773753-515F-4A69-A5B6-81DEB345E8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9E0471-F9EC-45D9-96B4-752355BC17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349329-77D9-4D09-9EA4-37A6D79CB5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DFFAE3-858A-4613-B07A-249421D102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D25EEE-6EB9-4196-9FA4-8B44F2E5BB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AE835ED-DCD3-4E6F-9773-5696DE42C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F3C2-926F-48C5-83C2-706AB49B0464}" type="datetimeFigureOut">
              <a:rPr lang="vi-VN" smtClean="0"/>
              <a:t>04/04/2023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3043B8-8759-4381-AAFA-405CDCFC3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A483C5-82B1-48E6-AD6B-5574EDFF8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481B4-6D2E-41DF-A478-8D11D175F5C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35438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3E5AE-8823-4B15-8CAE-0935BE551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215347-D1C0-4444-B55A-78448B3C4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F3C2-926F-48C5-83C2-706AB49B0464}" type="datetimeFigureOut">
              <a:rPr lang="vi-VN" smtClean="0"/>
              <a:t>04/04/2023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4E1A8D-A330-4018-87B4-632F10CCE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06881C-D63C-4C26-914C-106404E07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481B4-6D2E-41DF-A478-8D11D175F5C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91094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672C01-F3E3-4C45-BD46-A5E6FB1C1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F3C2-926F-48C5-83C2-706AB49B0464}" type="datetimeFigureOut">
              <a:rPr lang="vi-VN" smtClean="0"/>
              <a:t>04/04/2023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EAED48-AA09-424B-A3F0-8B2DA1B8C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36B710-534E-4969-BC20-3D53F3E7D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481B4-6D2E-41DF-A478-8D11D175F5C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23184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737BB-4A14-49A5-B120-01B4B93D1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0BC8F7-CC7F-4DB2-BD8A-E3D1CFCE89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10129D-537C-47B4-AE56-BFB15C09DA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8F6128-31E5-449A-9C51-4EBC65B668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F3C2-926F-48C5-83C2-706AB49B0464}" type="datetimeFigureOut">
              <a:rPr lang="vi-VN" smtClean="0"/>
              <a:t>04/04/2023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5E8BFD-C9D1-47A1-A9FB-92EBF971E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F656C7-5AE6-4541-8D37-912A738CB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481B4-6D2E-41DF-A478-8D11D175F5C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77642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B5107-8145-45A9-A074-E2CCBC513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17C539-C4A3-4C25-AAA7-B8E0AF9E4F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B1E543-FB47-4E87-80EC-6706535954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B757E8-1395-4FAE-9A4A-3BA6F254D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BF3C2-926F-48C5-83C2-706AB49B0464}" type="datetimeFigureOut">
              <a:rPr lang="vi-VN" smtClean="0"/>
              <a:t>04/04/2023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E470DA-F532-41B5-859A-327FE673F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131C45-FDD7-4B17-AD22-D18237C8D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481B4-6D2E-41DF-A478-8D11D175F5C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05558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3EAF3FF-2D45-47DD-A13E-9410BF860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46A8D4-2E83-432F-A5A8-DF8E0679A7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CE7A6E-44E8-47D3-95D1-719AF462C7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1BF3C2-926F-48C5-83C2-706AB49B0464}" type="datetimeFigureOut">
              <a:rPr lang="vi-VN" smtClean="0"/>
              <a:t>04/04/2023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B6A02E-E600-4578-A209-462BEE457D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CE9C8E-D42B-48EC-B7EE-3AFED4893C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D481B4-6D2E-41DF-A478-8D11D175F5CD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30805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4A79B9-CE07-4350-8023-BA85E80440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1635" y="477078"/>
            <a:ext cx="10654747" cy="5751443"/>
          </a:xfrm>
        </p:spPr>
        <p:txBody>
          <a:bodyPr/>
          <a:lstStyle/>
          <a:p>
            <a:endParaRPr lang="vi-V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022669-D014-4EC9-8E9C-E04F9EEBBD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A93D235-34AB-4718-B0AC-10DC2443A0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053" y="477077"/>
            <a:ext cx="11502886" cy="602973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B506484-6D38-4792-9853-4D626F2C667E}"/>
              </a:ext>
            </a:extLst>
          </p:cNvPr>
          <p:cNvSpPr txBox="1"/>
          <p:nvPr/>
        </p:nvSpPr>
        <p:spPr>
          <a:xfrm>
            <a:off x="2504661" y="1987826"/>
            <a:ext cx="9144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/>
              <a:t>MTXQ</a:t>
            </a:r>
          </a:p>
          <a:p>
            <a:pPr algn="ctr"/>
            <a:r>
              <a:rPr lang="en-US" sz="7200" dirty="0" err="1"/>
              <a:t>Chủ</a:t>
            </a:r>
            <a:r>
              <a:rPr lang="en-US" sz="7200" dirty="0"/>
              <a:t> </a:t>
            </a:r>
            <a:r>
              <a:rPr lang="en-US" sz="7200" dirty="0" err="1"/>
              <a:t>đề</a:t>
            </a:r>
            <a:r>
              <a:rPr lang="en-US" sz="7200" dirty="0"/>
              <a:t>: </a:t>
            </a:r>
            <a:r>
              <a:rPr lang="en-US" sz="7200" dirty="0" err="1"/>
              <a:t>Nghề</a:t>
            </a:r>
            <a:r>
              <a:rPr lang="en-US" sz="7200" dirty="0"/>
              <a:t> </a:t>
            </a:r>
            <a:r>
              <a:rPr lang="en-US" sz="7200" dirty="0" err="1"/>
              <a:t>nghiệp</a:t>
            </a:r>
            <a:endParaRPr lang="vi-VN" sz="7200" dirty="0"/>
          </a:p>
        </p:txBody>
      </p:sp>
    </p:spTree>
    <p:extLst>
      <p:ext uri="{BB962C8B-B14F-4D97-AF65-F5344CB8AC3E}">
        <p14:creationId xmlns:p14="http://schemas.microsoft.com/office/powerpoint/2010/main" val="579097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97C5E-8F4D-4996-A237-E6DD9A226C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Câu</a:t>
            </a:r>
            <a:r>
              <a:rPr lang="en-US" dirty="0"/>
              <a:t> </a:t>
            </a:r>
            <a:r>
              <a:rPr lang="en-US" dirty="0" err="1"/>
              <a:t>hỏi</a:t>
            </a:r>
            <a:r>
              <a:rPr lang="en-US" dirty="0"/>
              <a:t> 1:Chọn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cụ</a:t>
            </a:r>
            <a:r>
              <a:rPr lang="en-US" dirty="0"/>
              <a:t>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phải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nghề</a:t>
            </a:r>
            <a:r>
              <a:rPr lang="en-US" dirty="0"/>
              <a:t> </a:t>
            </a:r>
            <a:r>
              <a:rPr lang="en-US" dirty="0" err="1"/>
              <a:t>nông</a:t>
            </a:r>
            <a:r>
              <a:rPr lang="en-US" dirty="0"/>
              <a:t>?</a:t>
            </a:r>
            <a:endParaRPr lang="vi-VN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0B9DC54-0FFE-46EA-840C-3012F971A8E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789" y="2269124"/>
            <a:ext cx="3034746" cy="3684103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C95E6F1-A9DE-4CEE-9731-DA614066D3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6227" y="2357437"/>
            <a:ext cx="3246782" cy="359579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00615AB-A468-4133-9D3A-4D1D1FF17D9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0906" y="2269124"/>
            <a:ext cx="3034746" cy="382687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E793112-495C-40DD-B739-A638D55FF639}"/>
              </a:ext>
            </a:extLst>
          </p:cNvPr>
          <p:cNvSpPr txBox="1"/>
          <p:nvPr/>
        </p:nvSpPr>
        <p:spPr>
          <a:xfrm>
            <a:off x="1404730" y="2570922"/>
            <a:ext cx="70403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/>
              <a:t>1</a:t>
            </a:r>
            <a:endParaRPr lang="vi-VN" sz="8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C236085-AE70-4F8F-9083-ABB592927ACE}"/>
              </a:ext>
            </a:extLst>
          </p:cNvPr>
          <p:cNvSpPr txBox="1"/>
          <p:nvPr/>
        </p:nvSpPr>
        <p:spPr>
          <a:xfrm>
            <a:off x="4943061" y="2809461"/>
            <a:ext cx="70403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/>
              <a:t>2</a:t>
            </a:r>
            <a:endParaRPr lang="vi-VN" sz="80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8688365-9C4E-4CDA-97CE-FB10BB926D37}"/>
              </a:ext>
            </a:extLst>
          </p:cNvPr>
          <p:cNvSpPr txBox="1"/>
          <p:nvPr/>
        </p:nvSpPr>
        <p:spPr>
          <a:xfrm>
            <a:off x="8693427" y="2809461"/>
            <a:ext cx="123412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/>
              <a:t>3</a:t>
            </a:r>
            <a:endParaRPr lang="vi-VN" sz="8000" dirty="0"/>
          </a:p>
        </p:txBody>
      </p:sp>
    </p:spTree>
    <p:extLst>
      <p:ext uri="{BB962C8B-B14F-4D97-AF65-F5344CB8AC3E}">
        <p14:creationId xmlns:p14="http://schemas.microsoft.com/office/powerpoint/2010/main" val="2980472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6493A3-F626-4426-84A2-85AB1FCA9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FF0000"/>
                </a:solidFill>
              </a:rPr>
              <a:t>Đáp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án</a:t>
            </a:r>
            <a:endParaRPr lang="vi-VN" dirty="0">
              <a:solidFill>
                <a:srgbClr val="FF0000"/>
              </a:solidFill>
            </a:endParaRPr>
          </a:p>
        </p:txBody>
      </p:sp>
      <p:pic>
        <p:nvPicPr>
          <p:cNvPr id="4" name="Content Placeholder 3" descr="2.jpg">
            <a:extLst>
              <a:ext uri="{FF2B5EF4-FFF2-40B4-BE49-F238E27FC236}">
                <a16:creationId xmlns:a16="http://schemas.microsoft.com/office/drawing/2014/main" id="{1F1E573F-DDBE-4EDA-9EE0-02A9F8D9453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399" y="1298713"/>
            <a:ext cx="5221357" cy="487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62A1584-E860-4C7D-94B9-E17F48F4B21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922" y="1825624"/>
            <a:ext cx="4068417" cy="435133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7B6686C-C869-4919-A680-FAAF72A77609}"/>
              </a:ext>
            </a:extLst>
          </p:cNvPr>
          <p:cNvSpPr txBox="1"/>
          <p:nvPr/>
        </p:nvSpPr>
        <p:spPr>
          <a:xfrm>
            <a:off x="1378226" y="2279374"/>
            <a:ext cx="70403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>
                <a:solidFill>
                  <a:srgbClr val="FF0000"/>
                </a:solidFill>
              </a:rPr>
              <a:t>3</a:t>
            </a:r>
            <a:endParaRPr lang="vi-VN" sz="8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9084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883CB-EA5D-43CB-91A1-6FF09E428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Câu</a:t>
            </a:r>
            <a:r>
              <a:rPr lang="en-US" dirty="0"/>
              <a:t> </a:t>
            </a:r>
            <a:r>
              <a:rPr lang="en-US" dirty="0" err="1"/>
              <a:t>hỏi</a:t>
            </a:r>
            <a:r>
              <a:rPr lang="en-US" dirty="0"/>
              <a:t> 2: </a:t>
            </a:r>
            <a:r>
              <a:rPr lang="en-US" dirty="0" err="1"/>
              <a:t>Hình</a:t>
            </a:r>
            <a:r>
              <a:rPr lang="en-US" dirty="0"/>
              <a:t> </a:t>
            </a:r>
            <a:r>
              <a:rPr lang="en-US" dirty="0" err="1"/>
              <a:t>ảnh</a:t>
            </a:r>
            <a:r>
              <a:rPr lang="en-US" dirty="0"/>
              <a:t> </a:t>
            </a:r>
            <a:r>
              <a:rPr lang="en-US" dirty="0" err="1"/>
              <a:t>nào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đây</a:t>
            </a:r>
            <a:r>
              <a:rPr lang="en-US" dirty="0"/>
              <a:t> </a:t>
            </a:r>
            <a:r>
              <a:rPr lang="en-US" dirty="0" err="1"/>
              <a:t>không</a:t>
            </a:r>
            <a:r>
              <a:rPr lang="en-US" dirty="0"/>
              <a:t> </a:t>
            </a:r>
            <a:r>
              <a:rPr lang="en-US" dirty="0" err="1"/>
              <a:t>phải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nghề</a:t>
            </a:r>
            <a:r>
              <a:rPr lang="en-US" dirty="0"/>
              <a:t> may?</a:t>
            </a:r>
            <a:endParaRPr lang="vi-VN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53213DC-786E-4B61-8459-BD9CCC91488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339" y="1825625"/>
            <a:ext cx="3392556" cy="4351338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F69403A-38AE-44E8-A9BE-B1D0BF637B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8870" y="1825624"/>
            <a:ext cx="3617843" cy="435133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C6A0164-FDEB-43A1-85BB-2416D5F916E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714499"/>
            <a:ext cx="3392556" cy="4462463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5D41822-546B-4FF8-B05A-32E955F406E0}"/>
              </a:ext>
            </a:extLst>
          </p:cNvPr>
          <p:cNvSpPr txBox="1"/>
          <p:nvPr/>
        </p:nvSpPr>
        <p:spPr>
          <a:xfrm>
            <a:off x="543339" y="2478157"/>
            <a:ext cx="8613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>
                <a:solidFill>
                  <a:srgbClr val="00B0F0"/>
                </a:solidFill>
              </a:rPr>
              <a:t>1</a:t>
            </a:r>
            <a:endParaRPr lang="vi-VN" sz="8000" dirty="0">
              <a:solidFill>
                <a:srgbClr val="00B0F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18DC9E8-EF73-4D4B-90EE-5F1752D53573}"/>
              </a:ext>
            </a:extLst>
          </p:cNvPr>
          <p:cNvSpPr txBox="1"/>
          <p:nvPr/>
        </p:nvSpPr>
        <p:spPr>
          <a:xfrm>
            <a:off x="4784035" y="2266122"/>
            <a:ext cx="70403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>
                <a:solidFill>
                  <a:srgbClr val="FF0000"/>
                </a:solidFill>
              </a:rPr>
              <a:t>2</a:t>
            </a:r>
            <a:endParaRPr lang="vi-VN" sz="8000" dirty="0">
              <a:solidFill>
                <a:srgbClr val="FF00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E2B8F5F-54D0-45C0-864B-6FED6FBE00FF}"/>
              </a:ext>
            </a:extLst>
          </p:cNvPr>
          <p:cNvSpPr txBox="1"/>
          <p:nvPr/>
        </p:nvSpPr>
        <p:spPr>
          <a:xfrm>
            <a:off x="8216349" y="2478157"/>
            <a:ext cx="7023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>
                <a:solidFill>
                  <a:srgbClr val="002060"/>
                </a:solidFill>
              </a:rPr>
              <a:t>3</a:t>
            </a:r>
            <a:endParaRPr lang="vi-VN" sz="8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3142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EC43D-CA44-4FC1-9A18-8E55CFBB6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FF0000"/>
                </a:solidFill>
              </a:rPr>
              <a:t>Đáp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án</a:t>
            </a:r>
            <a:endParaRPr lang="vi-VN" dirty="0">
              <a:solidFill>
                <a:srgbClr val="FF0000"/>
              </a:solidFill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C0FF21E-FA2C-46E1-9DDB-D0B19B447DD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844" y="1431235"/>
            <a:ext cx="5526156" cy="4745727"/>
          </a:xfrm>
        </p:spPr>
      </p:pic>
      <p:pic>
        <p:nvPicPr>
          <p:cNvPr id="6" name="Content Placeholder 3" descr="2.jpg">
            <a:extLst>
              <a:ext uri="{FF2B5EF4-FFF2-40B4-BE49-F238E27FC236}">
                <a16:creationId xmlns:a16="http://schemas.microsoft.com/office/drawing/2014/main" id="{2D57EC71-4261-4CC5-82BB-89A4645F179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9583" y="1298713"/>
            <a:ext cx="4108173" cy="487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5499274-9EBC-4376-9B88-E10E634EBE37}"/>
              </a:ext>
            </a:extLst>
          </p:cNvPr>
          <p:cNvSpPr txBox="1"/>
          <p:nvPr/>
        </p:nvSpPr>
        <p:spPr>
          <a:xfrm>
            <a:off x="569845" y="2040835"/>
            <a:ext cx="9143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>
                <a:solidFill>
                  <a:srgbClr val="FF0000"/>
                </a:solidFill>
              </a:rPr>
              <a:t>2</a:t>
            </a:r>
            <a:endParaRPr lang="vi-VN" sz="8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278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46</Words>
  <Application>Microsoft Office PowerPoint</Application>
  <PresentationFormat>Widescreen</PresentationFormat>
  <Paragraphs>14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Câu hỏi 1:Chọn dụng cụ không phải của nghề nông?</vt:lpstr>
      <vt:lpstr>Đáp án</vt:lpstr>
      <vt:lpstr>Câu hỏi 2: Hình ảnh nào sau đây không phải của nghề may?</vt:lpstr>
      <vt:lpstr>Đáp án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23</cp:revision>
  <dcterms:created xsi:type="dcterms:W3CDTF">2023-04-04T02:26:19Z</dcterms:created>
  <dcterms:modified xsi:type="dcterms:W3CDTF">2023-04-04T02:54:16Z</dcterms:modified>
</cp:coreProperties>
</file>