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96898-80A1-4BCA-AA43-74419071B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6BB883-018F-484A-A3E8-1F110DA05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BABDE-AD9F-497B-8424-C20D23803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0FC6A-3B69-42D1-A55A-C7D2E239E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9514F-6960-4AFB-A4D5-4C102A15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5404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5EBE7-DBF7-4EB7-9A8A-B0EFCC2C2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6C32FA-CBED-4A77-B976-D66F492B9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2BEBF-EE73-4F53-A555-BE48F93B2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F1FAA-08B4-46E2-B49E-27EFDD0DC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C42AF-324C-45DC-9E38-6D8653634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0708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C17B2F-4695-4C0F-8D2C-5693563F5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35FC1-CEEF-449E-B56A-ADE4594AAA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197D7-AD51-4371-9411-78DD9597E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D1DB7-E8F0-4D13-AEA4-17E2BD19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9AB05-2A92-4DA1-A45B-7CFD63E76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752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9634C-4C79-49BE-8208-3DFC73785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D7727-E8D5-4AD9-AD2D-E063FBB21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B2A48-04B0-4920-B327-4CD8C3B0F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DCB37-2AA2-490E-8CD8-9BCC2C8F8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66C12-4401-4E9B-B224-D7068FB4E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110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FCA77-7DBB-4ECE-A2D6-288CD2D47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EE8AA6-23A1-49FE-B1BF-F001E5DBB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C6D27-7F54-4A14-8802-5ED102995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A1905A-221C-4F9C-86E0-C9746C67A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FFC94-9612-434B-9010-30068BE84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0532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96B40-9191-4FF1-B077-9E2558566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CAB01-9B98-4A3B-9731-7A8168CBB3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79D227-558C-4E68-BEB4-246419432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FC9693-1CB2-4205-974D-E77A5F0B8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72C82-51F2-406B-AF9A-729E5C548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D3F26-9735-4980-AFE3-14DCE2EF2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348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B89ED-AEB8-49BA-83AA-3DBDD6B02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1FF3B-488D-4A4C-B672-C8E9CF9D3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1757E1-31D0-44A8-92BE-F144F1B73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5FBFB6-BA4A-470F-A57D-6A67F38EC9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973E85-738E-4778-BC96-80AEFDB366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780FD5-E925-4807-8058-F80ADD669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8A5532-6BD5-4B48-A092-A255B704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36FF99-B4C5-4C10-8E3E-DDB3E415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3054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11076-EAE1-4390-A777-04ABD88C6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FD6857-F131-403F-8E22-1AE39118E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E9C21-E409-4E80-9168-A646E43FC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9479EB-497F-46EF-B789-86ACF7111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1630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257EE8-B144-4413-B20E-98CD26BBE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D7687A-90E7-449B-92EF-9127EB7FF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8D5A0-EA5D-41FD-98E0-ADC9FE9A3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6473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730A0-9182-4A74-BDC4-3563AB5C7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81262B-19FE-4966-9DE4-F96101B3A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9220E3-6E0D-426C-9E6B-105FA712E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C12581-9287-46AE-893D-5F2C3163D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B17531-8656-41CD-ADC0-196D92CBF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31C2A-5514-4AF5-BEFE-8F357A734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60366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E6985-DA8E-454B-90EA-71D7FFD02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0B5C4F-FDB6-4B7B-B36F-E20F5F8C51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BCBD4D-96D4-4437-8764-14AAE7722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8C8596-25B8-4572-AD80-5B3DB98DB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FB8B08-802F-4C95-828F-83C43314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0B4BB-AAD0-4FA3-AC0E-68E2772D0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0950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E4F549-CF6A-4FBD-A551-D3FF48876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773630-1334-4158-B40E-A992689DC0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26087-B14F-41B8-A3FF-F70F04576E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8005E-8F5B-4FEB-8E49-9900674D5AE5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8D56D-70FC-418D-8B08-FD25F88C1E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C37EB7-0B34-44F1-8D34-144437B79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6F63A-9F78-4A5B-B31F-E54521A247A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6634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08C1A-23CF-41E5-96DF-8906FD3E6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9357" y="318052"/>
            <a:ext cx="10853529" cy="5738192"/>
          </a:xfrm>
        </p:spPr>
        <p:txBody>
          <a:bodyPr/>
          <a:lstStyle/>
          <a:p>
            <a:endParaRPr lang="vi-V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DD7459-DA90-4F3C-993B-AF75B34EA5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FD5D16-1810-413F-9E61-03B72FF890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47" y="318052"/>
            <a:ext cx="11555895" cy="608274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B86FAD9-B737-4CB5-B7BA-D28813A6C9B9}"/>
              </a:ext>
            </a:extLst>
          </p:cNvPr>
          <p:cNvSpPr txBox="1"/>
          <p:nvPr/>
        </p:nvSpPr>
        <p:spPr>
          <a:xfrm>
            <a:off x="2067340" y="1600200"/>
            <a:ext cx="76862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rgbClr val="FF0000"/>
                </a:solidFill>
              </a:rPr>
              <a:t>MTXQ</a:t>
            </a:r>
          </a:p>
          <a:p>
            <a:pPr algn="ctr"/>
            <a:r>
              <a:rPr lang="en-US" sz="6000" dirty="0" err="1">
                <a:solidFill>
                  <a:srgbClr val="FF0000"/>
                </a:solidFill>
              </a:rPr>
              <a:t>Chủ</a:t>
            </a:r>
            <a:r>
              <a:rPr lang="en-US" sz="6000" dirty="0">
                <a:solidFill>
                  <a:srgbClr val="FF0000"/>
                </a:solidFill>
              </a:rPr>
              <a:t> </a:t>
            </a:r>
            <a:r>
              <a:rPr lang="en-US" sz="6000" dirty="0" err="1">
                <a:solidFill>
                  <a:srgbClr val="FF0000"/>
                </a:solidFill>
              </a:rPr>
              <a:t>đề</a:t>
            </a:r>
            <a:r>
              <a:rPr lang="en-US" sz="6000" dirty="0">
                <a:solidFill>
                  <a:srgbClr val="FF0000"/>
                </a:solidFill>
              </a:rPr>
              <a:t>: </a:t>
            </a:r>
            <a:r>
              <a:rPr lang="en-US" sz="6000" dirty="0" err="1">
                <a:solidFill>
                  <a:srgbClr val="FF0000"/>
                </a:solidFill>
              </a:rPr>
              <a:t>Bản</a:t>
            </a:r>
            <a:r>
              <a:rPr lang="en-US" sz="6000" dirty="0">
                <a:solidFill>
                  <a:srgbClr val="FF0000"/>
                </a:solidFill>
              </a:rPr>
              <a:t> </a:t>
            </a:r>
            <a:r>
              <a:rPr lang="en-US" sz="6000" dirty="0" err="1">
                <a:solidFill>
                  <a:srgbClr val="FF0000"/>
                </a:solidFill>
              </a:rPr>
              <a:t>Thân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5D19F0-A068-4390-891B-6EB7BEA5FD35}"/>
              </a:ext>
            </a:extLst>
          </p:cNvPr>
          <p:cNvSpPr txBox="1"/>
          <p:nvPr/>
        </p:nvSpPr>
        <p:spPr>
          <a:xfrm>
            <a:off x="3233531" y="4041913"/>
            <a:ext cx="63610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TC: </a:t>
            </a:r>
            <a:r>
              <a:rPr lang="en-US" sz="6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6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vi-VN" sz="6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79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FA03C-CF20-405E-A3F6-BC99E447F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2858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Câu</a:t>
            </a:r>
            <a:r>
              <a:rPr lang="en-US" sz="3600" dirty="0"/>
              <a:t> </a:t>
            </a:r>
            <a:r>
              <a:rPr lang="en-US" sz="3600" dirty="0" err="1"/>
              <a:t>hỏi</a:t>
            </a:r>
            <a:r>
              <a:rPr lang="en-US" sz="3600" dirty="0"/>
              <a:t>: </a:t>
            </a:r>
            <a:r>
              <a:rPr lang="en-US" sz="3600" dirty="0" err="1"/>
              <a:t>Những</a:t>
            </a:r>
            <a:r>
              <a:rPr lang="en-US" sz="3600" dirty="0"/>
              <a:t> </a:t>
            </a:r>
            <a:r>
              <a:rPr lang="en-US" sz="3600" dirty="0" err="1"/>
              <a:t>thực</a:t>
            </a:r>
            <a:r>
              <a:rPr lang="en-US" sz="3600" dirty="0"/>
              <a:t> </a:t>
            </a:r>
            <a:r>
              <a:rPr lang="en-US" sz="3600" dirty="0" err="1"/>
              <a:t>phẩm</a:t>
            </a:r>
            <a:r>
              <a:rPr lang="en-US" sz="3600" dirty="0"/>
              <a:t> </a:t>
            </a:r>
            <a:r>
              <a:rPr lang="en-US" sz="3600" dirty="0" err="1"/>
              <a:t>nào</a:t>
            </a:r>
            <a:r>
              <a:rPr lang="en-US" sz="3600" dirty="0"/>
              <a:t> </a:t>
            </a:r>
            <a:r>
              <a:rPr lang="en-US" sz="3600" dirty="0" err="1"/>
              <a:t>sau</a:t>
            </a:r>
            <a:r>
              <a:rPr lang="en-US" sz="3600" dirty="0"/>
              <a:t> </a:t>
            </a:r>
            <a:r>
              <a:rPr lang="en-US" sz="3600" dirty="0" err="1"/>
              <a:t>đây</a:t>
            </a:r>
            <a:r>
              <a:rPr lang="en-US" sz="3600" dirty="0"/>
              <a:t> </a:t>
            </a:r>
            <a:r>
              <a:rPr lang="en-US" sz="3600" dirty="0" err="1"/>
              <a:t>không</a:t>
            </a:r>
            <a:r>
              <a:rPr lang="en-US" sz="3600" dirty="0"/>
              <a:t> </a:t>
            </a:r>
            <a:r>
              <a:rPr lang="en-US" sz="3600" dirty="0" err="1"/>
              <a:t>nên</a:t>
            </a:r>
            <a:r>
              <a:rPr lang="en-US" sz="3600" dirty="0"/>
              <a:t> </a:t>
            </a:r>
            <a:r>
              <a:rPr lang="en-US" sz="3600" dirty="0" err="1"/>
              <a:t>ăn</a:t>
            </a:r>
            <a:r>
              <a:rPr lang="en-US" sz="3600" dirty="0"/>
              <a:t> </a:t>
            </a:r>
            <a:r>
              <a:rPr lang="en-US" sz="3600" dirty="0" err="1"/>
              <a:t>nhiều</a:t>
            </a:r>
            <a:r>
              <a:rPr lang="en-US" sz="3600" dirty="0"/>
              <a:t>?</a:t>
            </a:r>
            <a:endParaRPr lang="vi-VN" sz="3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341CC7-A15B-4105-BE96-7F10AB2AA2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868556"/>
            <a:ext cx="3535016" cy="417443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E386B5-9519-4533-97DA-A9F6A0C661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350" y="1775791"/>
            <a:ext cx="3535016" cy="439972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1278E53-8433-421C-AACE-BCE8ED0991A5}"/>
              </a:ext>
            </a:extLst>
          </p:cNvPr>
          <p:cNvSpPr txBox="1"/>
          <p:nvPr/>
        </p:nvSpPr>
        <p:spPr>
          <a:xfrm>
            <a:off x="1205949" y="2517913"/>
            <a:ext cx="9276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1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E67C0F-5A9C-41C6-A97C-E0219B53A627}"/>
              </a:ext>
            </a:extLst>
          </p:cNvPr>
          <p:cNvSpPr txBox="1"/>
          <p:nvPr/>
        </p:nvSpPr>
        <p:spPr>
          <a:xfrm flipH="1">
            <a:off x="6546574" y="2358887"/>
            <a:ext cx="7553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0070C0"/>
                </a:solidFill>
              </a:rPr>
              <a:t>2</a:t>
            </a:r>
            <a:endParaRPr lang="vi-VN" sz="8000" dirty="0">
              <a:solidFill>
                <a:srgbClr val="0070C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6B8C6C-DC3B-4D52-8A1C-8816EE2DBB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895" y="1775790"/>
            <a:ext cx="3273288" cy="43997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B3BE62-333B-43B0-ABC2-F96865D7CA98}"/>
              </a:ext>
            </a:extLst>
          </p:cNvPr>
          <p:cNvSpPr txBox="1"/>
          <p:nvPr/>
        </p:nvSpPr>
        <p:spPr>
          <a:xfrm>
            <a:off x="9342783" y="2146852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/>
              <a:t>3</a:t>
            </a:r>
            <a:endParaRPr lang="vi-VN" sz="8000" dirty="0"/>
          </a:p>
        </p:txBody>
      </p:sp>
    </p:spTree>
    <p:extLst>
      <p:ext uri="{BB962C8B-B14F-4D97-AF65-F5344CB8AC3E}">
        <p14:creationId xmlns:p14="http://schemas.microsoft.com/office/powerpoint/2010/main" val="227344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3E6A8-C682-455B-AD9E-5E448C95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endParaRPr lang="vi-VN" sz="6000" dirty="0"/>
          </a:p>
        </p:txBody>
      </p:sp>
      <p:pic>
        <p:nvPicPr>
          <p:cNvPr id="4" name="Content Placeholder 3" descr="2.jpg">
            <a:extLst>
              <a:ext uri="{FF2B5EF4-FFF2-40B4-BE49-F238E27FC236}">
                <a16:creationId xmlns:a16="http://schemas.microsoft.com/office/drawing/2014/main" id="{A7ECEE33-D3C8-4DAF-8FB3-FD9296C59A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948" y="681037"/>
            <a:ext cx="4784034" cy="549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B90EE49-40C7-411F-BDC6-2924611D05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661" y="1126435"/>
            <a:ext cx="4890052" cy="367085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1E74D1F-617A-4EBC-8210-C61B75D445EA}"/>
              </a:ext>
            </a:extLst>
          </p:cNvPr>
          <p:cNvSpPr txBox="1"/>
          <p:nvPr/>
        </p:nvSpPr>
        <p:spPr>
          <a:xfrm>
            <a:off x="1179444" y="954157"/>
            <a:ext cx="11794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>
                <a:solidFill>
                  <a:srgbClr val="0070C0"/>
                </a:solidFill>
              </a:rPr>
              <a:t>2</a:t>
            </a:r>
            <a:endParaRPr lang="vi-VN" sz="8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655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29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Câu hỏi: Những thực phẩm nào sau đây không nên ăn nhiều?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24</cp:revision>
  <dcterms:created xsi:type="dcterms:W3CDTF">2023-04-03T15:24:47Z</dcterms:created>
  <dcterms:modified xsi:type="dcterms:W3CDTF">2023-04-04T03:01:07Z</dcterms:modified>
</cp:coreProperties>
</file>