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88825" cy="6858000"/>
  <p:notesSz cx="9144000" cy="6858000"/>
  <p:defaultTextStyle>
    <a:defPPr>
      <a:defRPr lang="en-US"/>
    </a:defPPr>
    <a:lvl1pPr marL="0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1655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43310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64965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86619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08274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29929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51584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73239" algn="l" defTabSz="12433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20" y="-72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3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E0F7-F1EB-4CB9-9AFA-8C56B680467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FBF4-E54F-4DF6-B1EB-272F7037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1655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43310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64965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86619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08274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29929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51584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73239" algn="l" defTabSz="12433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FBF4-E54F-4DF6-B1EB-272F70377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254"/>
            <a:ext cx="121795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Peacock clipar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963" y="3329729"/>
            <a:ext cx="3862968" cy="27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ách vẽ một con cá vàng mới nhất 2022 - Vẽ.v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9200" y="3374185"/>
            <a:ext cx="3778684" cy="3163288"/>
          </a:xfrm>
          <a:prstGeom prst="rect">
            <a:avLst/>
          </a:prstGeom>
          <a:noFill/>
        </p:spPr>
      </p:pic>
      <p:pic>
        <p:nvPicPr>
          <p:cNvPr id="10" name="Picture 9" descr="Shrimp clipar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59" y="3346072"/>
            <a:ext cx="3935975" cy="27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ute crab clipar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31" y="3718072"/>
            <a:ext cx="3798433" cy="23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8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microsoft.com/office/2007/relationships/media" Target="../media/media3.wav"/><Relationship Id="rId7" Type="http://schemas.openxmlformats.org/officeDocument/2006/relationships/image" Target="../media/image8.jpeg"/><Relationship Id="rId12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3.wav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media3.wav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microsoft.com/office/2007/relationships/media" Target="../media/media3.wav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openxmlformats.org/officeDocument/2006/relationships/image" Target="../media/image30.png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audio" Target="../media/media3.wav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3.wav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37.jpeg"/><Relationship Id="rId17" Type="http://schemas.openxmlformats.org/officeDocument/2006/relationships/image" Target="../media/image26.png"/><Relationship Id="rId25" Type="http://schemas.microsoft.com/office/2007/relationships/hdphoto" Target="../media/hdphoto4.wdp"/><Relationship Id="rId2" Type="http://schemas.openxmlformats.org/officeDocument/2006/relationships/audio" Target="../media/media4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24" Type="http://schemas.openxmlformats.org/officeDocument/2006/relationships/image" Target="../media/image43.png"/><Relationship Id="rId5" Type="http://schemas.openxmlformats.org/officeDocument/2006/relationships/image" Target="../media/image35.jpeg"/><Relationship Id="rId15" Type="http://schemas.openxmlformats.org/officeDocument/2006/relationships/image" Target="../media/image39.png"/><Relationship Id="rId23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oice 12 mở đầu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56810" y="1143000"/>
            <a:ext cx="8913078" cy="4972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Cïng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bÐ</a:t>
            </a:r>
            <a:r>
              <a:rPr lang="en-US" sz="7200" b="1" dirty="0" smtClean="0">
                <a:latin typeface=".VnAvant" pitchFamily="34" charset="0"/>
              </a:rPr>
              <a:t> ®</a:t>
            </a:r>
            <a:r>
              <a:rPr lang="en-US" sz="7200" b="1" dirty="0" err="1" smtClean="0">
                <a:latin typeface=".VnAvant" pitchFamily="34" charset="0"/>
              </a:rPr>
              <a:t>äc</a:t>
            </a:r>
            <a:r>
              <a:rPr lang="en-US" sz="7200" b="1" dirty="0" smtClean="0">
                <a:latin typeface=".VnAvant" pitchFamily="34" charset="0"/>
              </a:rPr>
              <a:t> ®</a:t>
            </a:r>
            <a:r>
              <a:rPr lang="en-US" sz="7200" b="1" dirty="0" err="1" smtClean="0">
                <a:latin typeface=".VnAvant" pitchFamily="34" charset="0"/>
              </a:rPr>
              <a:t>ång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dao</a:t>
            </a:r>
            <a:r>
              <a:rPr lang="en-US" sz="7200" b="1" dirty="0" smtClean="0">
                <a:latin typeface=".VnAvant" pitchFamily="34" charset="0"/>
              </a:rPr>
              <a:t>: Con </a:t>
            </a:r>
            <a:r>
              <a:rPr lang="en-US" sz="7200" b="1" dirty="0" err="1" smtClean="0">
                <a:latin typeface=".VnAvant" pitchFamily="34" charset="0"/>
              </a:rPr>
              <a:t>cua</a:t>
            </a:r>
            <a:endParaRPr lang="en-US" sz="7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88824" cy="6857999"/>
          </a:xfrm>
          <a:prstGeom prst="rect">
            <a:avLst/>
          </a:prstGeom>
        </p:spPr>
      </p:pic>
      <p:pic>
        <p:nvPicPr>
          <p:cNvPr id="7" name="Picture 2" descr="Peacock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5248936"/>
            <a:ext cx="2387991" cy="12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ách vẽ một con cá vàng mới nhất 2022 - Vẽ.v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955" y="5001659"/>
            <a:ext cx="2824487" cy="153488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96957" y="228600"/>
            <a:ext cx="11436255" cy="2628901"/>
            <a:chOff x="296957" y="228600"/>
            <a:chExt cx="11436255" cy="2628901"/>
          </a:xfrm>
        </p:grpSpPr>
        <p:sp>
          <p:nvSpPr>
            <p:cNvPr id="5" name="Rounded Rectangle 4"/>
            <p:cNvSpPr/>
            <p:nvPr/>
          </p:nvSpPr>
          <p:spPr>
            <a:xfrm>
              <a:off x="296957" y="228600"/>
              <a:ext cx="11436255" cy="262890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331" tIns="62165" rIns="124331" bIns="62165"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Con              mµ 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2</a:t>
              </a: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§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Çu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tai 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kh«ng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bß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ngang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c¶ </a:t>
              </a:r>
              <a:r>
                <a:rPr lang="en-US" sz="4800" b="1" dirty="0" err="1">
                  <a:solidFill>
                    <a:schemeClr val="tx1"/>
                  </a:solidFill>
                  <a:latin typeface=".VnAvant" pitchFamily="34" charset="0"/>
                </a:rPr>
                <a:t>ngµy</a:t>
              </a:r>
              <a:r>
                <a:rPr lang="en-US" sz="4800" b="1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294812" y="725860"/>
              <a:ext cx="1510382" cy="73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10" descr="Shrimp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269" y="4971542"/>
            <a:ext cx="2882943" cy="15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ute crab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42" y="5088926"/>
            <a:ext cx="2884033" cy="13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ute crab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510335"/>
            <a:ext cx="2024611" cy="9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oice 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38212" y="3124201"/>
            <a:ext cx="609600" cy="609600"/>
          </a:xfrm>
          <a:prstGeom prst="rect">
            <a:avLst/>
          </a:prstGeom>
        </p:spPr>
      </p:pic>
      <p:pic>
        <p:nvPicPr>
          <p:cNvPr id="15" name="Voice 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9350" y="4784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Voice 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613" y="3557588"/>
            <a:ext cx="609600" cy="609600"/>
          </a:xfrm>
        </p:spPr>
      </p:pic>
      <p:pic>
        <p:nvPicPr>
          <p:cNvPr id="4" name="Picture 2" descr="Phim Hoạt Hình Gió Du Lịch đáy Biển Thế GiớiẢnh Nền, Phim Hoạt Hình Gió, Du  Lịch, đáy Biển Hình nền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300"/>
            <a:ext cx="12190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811" y="228600"/>
            <a:ext cx="11887201" cy="2570559"/>
            <a:chOff x="150811" y="228600"/>
            <a:chExt cx="11887201" cy="2570559"/>
          </a:xfrm>
        </p:grpSpPr>
        <p:sp>
          <p:nvSpPr>
            <p:cNvPr id="6" name="Rounded Rectangle 5"/>
            <p:cNvSpPr/>
            <p:nvPr/>
          </p:nvSpPr>
          <p:spPr>
            <a:xfrm>
              <a:off x="150811" y="228600"/>
              <a:ext cx="11887201" cy="25705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Con             mµ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</a:p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2            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ve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vÈy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nã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b¬i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rÊt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tµi</a:t>
              </a:r>
              <a:endParaRPr lang="en-US" sz="54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058071" y="683597"/>
              <a:ext cx="1522741" cy="84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0"/>
            <a:srcRect t="12963"/>
            <a:stretch>
              <a:fillRect/>
            </a:stretch>
          </p:blipFill>
          <p:spPr bwMode="auto">
            <a:xfrm>
              <a:off x="2012950" y="1690687"/>
              <a:ext cx="1871662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12" descr="Cách vẽ một con cá vàng mới nhất 2022 - Vẽ.v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57376" y="4371976"/>
            <a:ext cx="2885036" cy="2876551"/>
          </a:xfrm>
          <a:prstGeom prst="rect">
            <a:avLst/>
          </a:prstGeom>
          <a:noFill/>
        </p:spPr>
      </p:pic>
      <p:pic>
        <p:nvPicPr>
          <p:cNvPr id="10" name="Picture 7" descr="Hummingbird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4190264"/>
            <a:ext cx="2976597" cy="24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hrimp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68">
            <a:off x="9114236" y="4118538"/>
            <a:ext cx="3018631" cy="247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ute crab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85" y="4371976"/>
            <a:ext cx="3539739" cy="22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ách vẽ một con cá vàng mới nhất 2022 - Vẽ.v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4612" y="436959"/>
            <a:ext cx="2097088" cy="1438275"/>
          </a:xfrm>
          <a:prstGeom prst="rect">
            <a:avLst/>
          </a:prstGeom>
          <a:noFill/>
        </p:spPr>
      </p:pic>
      <p:pic>
        <p:nvPicPr>
          <p:cNvPr id="15" name="Voice 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01921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0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2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Voice 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613" y="3557588"/>
            <a:ext cx="609600" cy="609600"/>
          </a:xfrm>
        </p:spPr>
      </p:pic>
      <p:pic>
        <p:nvPicPr>
          <p:cNvPr id="4" name="Picture 2" descr="15 bài vè cho trẻ mầm non giúp bé nhận biết thế giới xung quan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3" t="7948" r="583" b="44182"/>
          <a:stretch/>
        </p:blipFill>
        <p:spPr bwMode="auto">
          <a:xfrm>
            <a:off x="-57378" y="0"/>
            <a:ext cx="1224937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ute frog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60" y="4024209"/>
            <a:ext cx="2953793" cy="25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Crab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38" y="4500750"/>
            <a:ext cx="3156373" cy="20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588" y="76200"/>
            <a:ext cx="12114213" cy="2362200"/>
            <a:chOff x="74612" y="228600"/>
            <a:chExt cx="12114213" cy="2362200"/>
          </a:xfrm>
        </p:grpSpPr>
        <p:sp>
          <p:nvSpPr>
            <p:cNvPr id="5" name="Rounded Rectangle 4"/>
            <p:cNvSpPr/>
            <p:nvPr/>
          </p:nvSpPr>
          <p:spPr>
            <a:xfrm>
              <a:off x="74612" y="228600"/>
              <a:ext cx="12114213" cy="23622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Con            mµ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</a:p>
            <a:p>
              <a:pPr algn="ctr"/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cæ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thôt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ng¾n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thôt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dµi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vµo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ra</a:t>
              </a:r>
              <a:endParaRPr lang="en-US" sz="54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pic>
          <p:nvPicPr>
            <p:cNvPr id="10" name="Picture 4" descr="C:\Users\ADMIN\Desktop\image_processing20200410-24721-7lhb7j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23" r="31124" b="32290"/>
            <a:stretch/>
          </p:blipFill>
          <p:spPr bwMode="auto">
            <a:xfrm>
              <a:off x="9828211" y="457200"/>
              <a:ext cx="1981200" cy="903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C:\Users\ADMIN\Desktop\image_processing20200410-24721-7lhb7j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31" y="110914"/>
            <a:ext cx="2207681" cy="12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ark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79" y="2149528"/>
            <a:ext cx="2333588" cy="18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image_processing20200410-24721-7lhb7j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06" y="3086868"/>
            <a:ext cx="4359754" cy="32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oice 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  <p:pic>
        <p:nvPicPr>
          <p:cNvPr id="6" name="Voice 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0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Voice 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613" y="3557588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0812" y="228600"/>
            <a:ext cx="11887200" cy="2362200"/>
            <a:chOff x="495300" y="228600"/>
            <a:chExt cx="10896600" cy="2362200"/>
          </a:xfrm>
        </p:grpSpPr>
        <p:sp>
          <p:nvSpPr>
            <p:cNvPr id="6" name="Rounded Rectangle 5"/>
            <p:cNvSpPr/>
            <p:nvPr/>
          </p:nvSpPr>
          <p:spPr>
            <a:xfrm>
              <a:off x="495300" y="228600"/>
              <a:ext cx="10896600" cy="23622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Con       mµ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2 </a:t>
              </a:r>
            </a:p>
            <a:p>
              <a:pPr algn="ctr"/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       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nã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cuèn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®æ         ®æ</a:t>
              </a:r>
              <a:endParaRPr lang="en-US" sz="54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pic>
          <p:nvPicPr>
            <p:cNvPr id="7" name="Picture 2" descr="C:\Users\HP\Desktop\anh nha.jpg"/>
            <p:cNvPicPr>
              <a:picLocks noChangeAspect="1" noChangeArrowheads="1"/>
            </p:cNvPicPr>
            <p:nvPr/>
          </p:nvPicPr>
          <p:blipFill>
            <a:blip r:embed="rId8"/>
            <a:srcRect l="14500" t="29737" r="28000" b="21107"/>
            <a:stretch>
              <a:fillRect/>
            </a:stretch>
          </p:blipFill>
          <p:spPr bwMode="auto">
            <a:xfrm>
              <a:off x="7969250" y="1390650"/>
              <a:ext cx="1257300" cy="814554"/>
            </a:xfrm>
            <a:prstGeom prst="rect">
              <a:avLst/>
            </a:prstGeom>
            <a:noFill/>
          </p:spPr>
        </p:pic>
        <p:pic>
          <p:nvPicPr>
            <p:cNvPr id="8" name="Picture 5" descr="C:\Users\HP\Desktop\ve-cai-cay-buoc-8-5.jpg"/>
            <p:cNvPicPr>
              <a:picLocks noChangeAspect="1" noChangeArrowheads="1"/>
            </p:cNvPicPr>
            <p:nvPr/>
          </p:nvPicPr>
          <p:blipFill>
            <a:blip r:embed="rId9" cstate="print"/>
            <a:srcRect t="5926" b="9630"/>
            <a:stretch>
              <a:fillRect/>
            </a:stretch>
          </p:blipFill>
          <p:spPr bwMode="auto">
            <a:xfrm>
              <a:off x="10331450" y="1297092"/>
              <a:ext cx="990600" cy="836507"/>
            </a:xfrm>
            <a:prstGeom prst="rect">
              <a:avLst/>
            </a:prstGeom>
            <a:noFill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660278" y="423636"/>
              <a:ext cx="1409700" cy="738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11"/>
            <a:srcRect l="12351" t="3086"/>
            <a:stretch>
              <a:fillRect/>
            </a:stretch>
          </p:blipFill>
          <p:spPr bwMode="auto">
            <a:xfrm>
              <a:off x="2921000" y="1352550"/>
              <a:ext cx="1346200" cy="96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12" descr="Elephant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920491"/>
            <a:ext cx="2904740" cy="24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am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141026"/>
            <a:ext cx="2831359" cy="2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ger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3920491"/>
            <a:ext cx="3158841" cy="24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ant panda clip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846" y="3835232"/>
            <a:ext cx="2932366" cy="26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Elephant clip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6" y="228600"/>
            <a:ext cx="1536966" cy="13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oice 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  <p:pic>
        <p:nvPicPr>
          <p:cNvPr id="12" name="Voice 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0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Voice 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613" y="3557588"/>
            <a:ext cx="609600" cy="609600"/>
          </a:xfrm>
        </p:spPr>
      </p:pic>
      <p:pic>
        <p:nvPicPr>
          <p:cNvPr id="4" name="Picture 2" descr="Hai con chim gáy (Bóng mát tâm hồn)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acaw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443897"/>
            <a:ext cx="3581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7012" y="228600"/>
            <a:ext cx="11693525" cy="2457450"/>
            <a:chOff x="495300" y="228600"/>
            <a:chExt cx="10896600" cy="2457450"/>
          </a:xfrm>
        </p:grpSpPr>
        <p:sp>
          <p:nvSpPr>
            <p:cNvPr id="7" name="Rounded Rectangle 6"/>
            <p:cNvSpPr/>
            <p:nvPr/>
          </p:nvSpPr>
          <p:spPr>
            <a:xfrm>
              <a:off x="495300" y="228600"/>
              <a:ext cx="10896600" cy="24574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Con       mµ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5400" b="1" dirty="0" smtClean="0">
                  <a:solidFill>
                    <a:schemeClr val="tx1"/>
                  </a:solidFill>
                  <a:latin typeface=".VnAvant" pitchFamily="34" charset="0"/>
                </a:rPr>
                <a:t>             bay</a:t>
              </a: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Bay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.VnAvant" pitchFamily="34" charset="0"/>
                </a:rPr>
                <a:t>tõ</a:t>
              </a:r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.VnAvant" pitchFamily="34" charset="0"/>
                </a:rPr>
                <a:t>nam</a:t>
              </a:r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 b¾c ®«</a:t>
              </a:r>
              <a:r>
                <a:rPr lang="en-US" sz="4800" b="1" dirty="0" err="1" smtClean="0">
                  <a:solidFill>
                    <a:schemeClr val="tx1"/>
                  </a:solidFill>
                  <a:latin typeface=".VnAvant" pitchFamily="34" charset="0"/>
                </a:rPr>
                <a:t>ng</a:t>
              </a:r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.VnAvant" pitchFamily="34" charset="0"/>
                </a:rPr>
                <a:t>t©y</a:t>
              </a:r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.VnAvant" pitchFamily="34" charset="0"/>
                </a:rPr>
                <a:t>tá</a:t>
              </a:r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.VnAvant" pitchFamily="34" charset="0"/>
                </a:rPr>
                <a:t>tưêng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05601" y="533400"/>
              <a:ext cx="16192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2" descr="Peacock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04" y="3719135"/>
            <a:ext cx="3917136" cy="2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ummingbird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741552"/>
            <a:ext cx="3554047" cy="28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ummingbird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88" y="401490"/>
            <a:ext cx="1344247" cy="10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Voice 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2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oice 15 kết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557588"/>
            <a:ext cx="609600" cy="609600"/>
          </a:xfr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0" y="-7937"/>
            <a:ext cx="12192000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44824" y="119869"/>
            <a:ext cx="8965916" cy="4972050"/>
            <a:chOff x="95250" y="57150"/>
            <a:chExt cx="8477250" cy="4972050"/>
          </a:xfrm>
          <a:solidFill>
            <a:schemeClr val="bg2">
              <a:lumMod val="75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95250" y="57150"/>
              <a:ext cx="8477250" cy="49720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Con              mµ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2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§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Çu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tai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kh«ng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bß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ngang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c¶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ngµy</a:t>
              </a:r>
              <a:endParaRPr lang="en-US" sz="32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Con         mµ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endParaRPr lang="en-US" sz="32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2           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ve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vÈy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nã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b¬i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rÊt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tµi</a:t>
              </a:r>
              <a:endParaRPr lang="en-US" sz="32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Con       mµ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cæ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thôt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ng¾n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thôt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dµi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vµo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ra</a:t>
              </a:r>
              <a:endParaRPr lang="en-US" sz="32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Con          mµ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2 </a:t>
              </a:r>
            </a:p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C¸i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       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nã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cuèn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®æ           ®æ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Con                 mµ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cã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            bay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Bay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tõ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nam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b¾c ®«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ng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t©y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tá</a:t>
              </a:r>
              <a:r>
                <a:rPr lang="en-US" sz="32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.VnAvant" pitchFamily="34" charset="0"/>
                </a:rPr>
                <a:t>t­ưêng</a:t>
              </a:r>
              <a:endParaRPr lang="en-US" sz="28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endParaRPr lang="en-US" sz="2000" b="1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endParaRPr lang="en-US" sz="20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96050" y="95251"/>
              <a:ext cx="1371600" cy="413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76663" y="1181100"/>
              <a:ext cx="862336" cy="476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8"/>
            <a:srcRect t="12963"/>
            <a:stretch>
              <a:fillRect/>
            </a:stretch>
          </p:blipFill>
          <p:spPr bwMode="auto">
            <a:xfrm>
              <a:off x="2076450" y="1524000"/>
              <a:ext cx="933450" cy="3172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67450" y="2092633"/>
              <a:ext cx="895350" cy="3267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76950" y="2982231"/>
              <a:ext cx="876300" cy="4590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1"/>
            <a:srcRect l="12351" t="3086"/>
            <a:stretch>
              <a:fillRect/>
            </a:stretch>
          </p:blipFill>
          <p:spPr bwMode="auto">
            <a:xfrm>
              <a:off x="2247900" y="3488661"/>
              <a:ext cx="838200" cy="4823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" descr="C:\Users\HP\Desktop\anh nha.jpg"/>
            <p:cNvPicPr>
              <a:picLocks noChangeAspect="1" noChangeArrowheads="1"/>
            </p:cNvPicPr>
            <p:nvPr/>
          </p:nvPicPr>
          <p:blipFill>
            <a:blip r:embed="rId12" cstate="print"/>
            <a:srcRect l="14500" t="29737" r="28000" b="21107"/>
            <a:stretch>
              <a:fillRect/>
            </a:stretch>
          </p:blipFill>
          <p:spPr bwMode="auto">
            <a:xfrm>
              <a:off x="5510220" y="3467100"/>
              <a:ext cx="967146" cy="503927"/>
            </a:xfrm>
            <a:prstGeom prst="rect">
              <a:avLst/>
            </a:prstGeom>
            <a:grpFill/>
          </p:spPr>
        </p:pic>
        <p:pic>
          <p:nvPicPr>
            <p:cNvPr id="26" name="Picture 5" descr="C:\Users\HP\Desktop\ve-cai-cay-buoc-8-5.jpg"/>
            <p:cNvPicPr>
              <a:picLocks noChangeAspect="1" noChangeArrowheads="1"/>
            </p:cNvPicPr>
            <p:nvPr/>
          </p:nvPicPr>
          <p:blipFill>
            <a:blip r:embed="rId13" cstate="print"/>
            <a:srcRect t="5926" b="9630"/>
            <a:stretch>
              <a:fillRect/>
            </a:stretch>
          </p:blipFill>
          <p:spPr bwMode="auto">
            <a:xfrm>
              <a:off x="7277100" y="3411643"/>
              <a:ext cx="704850" cy="474558"/>
            </a:xfrm>
            <a:prstGeom prst="rect">
              <a:avLst/>
            </a:prstGeom>
            <a:grpFill/>
          </p:spPr>
        </p:pic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323506" y="4063538"/>
              <a:ext cx="876301" cy="3695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" name="Picture 27" descr="Peacock Clipart Adorable - Hình Ảnh Con Chim Hoạt Hình , Free Transparent  Clipart - ClipartKey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73" b="94042" l="1222" r="9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80"/>
          <a:stretch/>
        </p:blipFill>
        <p:spPr bwMode="auto">
          <a:xfrm>
            <a:off x="9371012" y="12116"/>
            <a:ext cx="2441394" cy="2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Elephant clipar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39" y="2607762"/>
            <a:ext cx="2904740" cy="24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Cute crab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31" y="5200285"/>
            <a:ext cx="2655527" cy="16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Cách vẽ một con cá vàng mới nhất 2022 - Vẽ.v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20150" y="5059835"/>
            <a:ext cx="2885036" cy="1950565"/>
          </a:xfrm>
          <a:prstGeom prst="rect">
            <a:avLst/>
          </a:prstGeom>
          <a:noFill/>
        </p:spPr>
      </p:pic>
      <p:pic>
        <p:nvPicPr>
          <p:cNvPr id="32" name="Picture 4" descr="C:\Users\ADMIN\Desktop\image_processing20200410-24721-7lhb7j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4" y="5307019"/>
            <a:ext cx="2575783" cy="13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Cute crab clipart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48" y="38392"/>
            <a:ext cx="1327764" cy="5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ách vẽ một con cá vàng mới nhất 2022 - Vẽ.v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51213" y="1066800"/>
            <a:ext cx="914400" cy="653269"/>
          </a:xfrm>
          <a:prstGeom prst="rect">
            <a:avLst/>
          </a:prstGeom>
          <a:noFill/>
        </p:spPr>
      </p:pic>
      <p:pic>
        <p:nvPicPr>
          <p:cNvPr id="35" name="Picture 4" descr="C:\Users\ADMIN\Desktop\image_processing20200410-24721-7lhb7j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86" y="2133600"/>
            <a:ext cx="794926" cy="4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Elephant clipar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971800"/>
            <a:ext cx="977172" cy="6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Peacock Clipart Adorable - Hình Ảnh Con Chim Hoạt Hình , Free Transparent  Clipart - ClipartKey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73" b="94042" l="1222" r="9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80"/>
          <a:stretch/>
        </p:blipFill>
        <p:spPr bwMode="auto">
          <a:xfrm>
            <a:off x="2231914" y="4022742"/>
            <a:ext cx="1500298" cy="6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135</Words>
  <Application>Microsoft Office PowerPoint</Application>
  <PresentationFormat>Custom</PresentationFormat>
  <Paragraphs>35</Paragraphs>
  <Slides>7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2006-08-16T00:00:00Z</dcterms:created>
  <dcterms:modified xsi:type="dcterms:W3CDTF">2023-02-15T15:13:39Z</dcterms:modified>
</cp:coreProperties>
</file>