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image32.jpg" ContentType="image/png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6"/>
  </p:notesMasterIdLst>
  <p:sldIdLst>
    <p:sldId id="263" r:id="rId7"/>
    <p:sldId id="256" r:id="rId8"/>
    <p:sldId id="257" r:id="rId9"/>
    <p:sldId id="258" r:id="rId10"/>
    <p:sldId id="262" r:id="rId11"/>
    <p:sldId id="261" r:id="rId12"/>
    <p:sldId id="259" r:id="rId13"/>
    <p:sldId id="260" r:id="rId14"/>
    <p:sldId id="264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10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D07EC-6CB3-4609-87A1-6520AB94F70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A0EB2-8ECF-4AF2-BADD-8D0049FAD9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46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A0EB2-8ECF-4AF2-BADD-8D0049FAD99F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41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4.png"/><Relationship Id="rId5" Type="http://schemas.microsoft.com/office/2007/relationships/media" Target="../media/media3.wa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microsoft.com/office/2007/relationships/hdphoto" Target="../media/hdphoto4.wdp"/><Relationship Id="rId3" Type="http://schemas.openxmlformats.org/officeDocument/2006/relationships/slide" Target="slide3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image" Target="../media/image5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microsoft.com/office/2007/relationships/hdphoto" Target="../media/hdphoto1.wdp"/><Relationship Id="rId15" Type="http://schemas.openxmlformats.org/officeDocument/2006/relationships/image" Target="../media/image10.jpg"/><Relationship Id="rId10" Type="http://schemas.openxmlformats.org/officeDocument/2006/relationships/image" Target="../media/image8.jpg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.xml"/><Relationship Id="rId18" Type="http://schemas.openxmlformats.org/officeDocument/2006/relationships/image" Target="../media/image15.jpeg"/><Relationship Id="rId3" Type="http://schemas.microsoft.com/office/2007/relationships/media" Target="../media/media5.mp3"/><Relationship Id="rId21" Type="http://schemas.openxmlformats.org/officeDocument/2006/relationships/image" Target="../media/image17.jpg"/><Relationship Id="rId7" Type="http://schemas.microsoft.com/office/2007/relationships/media" Target="../media/media7.mp3"/><Relationship Id="rId12" Type="http://schemas.openxmlformats.org/officeDocument/2006/relationships/image" Target="../media/image12.jpg"/><Relationship Id="rId17" Type="http://schemas.openxmlformats.org/officeDocument/2006/relationships/image" Target="../media/image2.png"/><Relationship Id="rId25" Type="http://schemas.openxmlformats.org/officeDocument/2006/relationships/image" Target="../media/image4.png"/><Relationship Id="rId2" Type="http://schemas.openxmlformats.org/officeDocument/2006/relationships/audio" Target="../media/media4.mp3"/><Relationship Id="rId16" Type="http://schemas.openxmlformats.org/officeDocument/2006/relationships/image" Target="../media/image14.png"/><Relationship Id="rId20" Type="http://schemas.microsoft.com/office/2007/relationships/hdphoto" Target="../media/hdphoto6.wdp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20.png"/><Relationship Id="rId5" Type="http://schemas.microsoft.com/office/2007/relationships/media" Target="../media/media6.mp3"/><Relationship Id="rId15" Type="http://schemas.microsoft.com/office/2007/relationships/hdphoto" Target="../media/hdphoto5.wdp"/><Relationship Id="rId23" Type="http://schemas.openxmlformats.org/officeDocument/2006/relationships/image" Target="../media/image19.jpg"/><Relationship Id="rId10" Type="http://schemas.openxmlformats.org/officeDocument/2006/relationships/audio" Target="../media/media8.wav"/><Relationship Id="rId19" Type="http://schemas.openxmlformats.org/officeDocument/2006/relationships/image" Target="../media/image16.png"/><Relationship Id="rId4" Type="http://schemas.openxmlformats.org/officeDocument/2006/relationships/audio" Target="../media/media5.mp3"/><Relationship Id="rId9" Type="http://schemas.microsoft.com/office/2007/relationships/media" Target="../media/media8.wav"/><Relationship Id="rId14" Type="http://schemas.openxmlformats.org/officeDocument/2006/relationships/image" Target="../media/image13.png"/><Relationship Id="rId22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4.png"/><Relationship Id="rId18" Type="http://schemas.openxmlformats.org/officeDocument/2006/relationships/image" Target="../media/image23.jpg"/><Relationship Id="rId3" Type="http://schemas.microsoft.com/office/2007/relationships/media" Target="../media/media5.mp3"/><Relationship Id="rId21" Type="http://schemas.openxmlformats.org/officeDocument/2006/relationships/image" Target="../media/image26.jpeg"/><Relationship Id="rId7" Type="http://schemas.microsoft.com/office/2007/relationships/media" Target="../media/media6.mp3"/><Relationship Id="rId12" Type="http://schemas.openxmlformats.org/officeDocument/2006/relationships/image" Target="../media/image21.jpg"/><Relationship Id="rId17" Type="http://schemas.microsoft.com/office/2007/relationships/hdphoto" Target="../media/hdphoto7.wdp"/><Relationship Id="rId25" Type="http://schemas.openxmlformats.org/officeDocument/2006/relationships/image" Target="../media/image4.png"/><Relationship Id="rId2" Type="http://schemas.openxmlformats.org/officeDocument/2006/relationships/audio" Target="../media/media4.mp3"/><Relationship Id="rId16" Type="http://schemas.openxmlformats.org/officeDocument/2006/relationships/image" Target="../media/image22.png"/><Relationship Id="rId20" Type="http://schemas.openxmlformats.org/officeDocument/2006/relationships/image" Target="../media/image25.jpg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20.png"/><Relationship Id="rId5" Type="http://schemas.microsoft.com/office/2007/relationships/media" Target="../media/media7.mp3"/><Relationship Id="rId15" Type="http://schemas.openxmlformats.org/officeDocument/2006/relationships/slide" Target="slide2.xml"/><Relationship Id="rId23" Type="http://schemas.microsoft.com/office/2007/relationships/hdphoto" Target="../media/hdphoto6.wdp"/><Relationship Id="rId10" Type="http://schemas.openxmlformats.org/officeDocument/2006/relationships/audio" Target="../media/media9.wav"/><Relationship Id="rId19" Type="http://schemas.openxmlformats.org/officeDocument/2006/relationships/image" Target="../media/image24.jpeg"/><Relationship Id="rId4" Type="http://schemas.openxmlformats.org/officeDocument/2006/relationships/audio" Target="../media/media5.mp3"/><Relationship Id="rId9" Type="http://schemas.microsoft.com/office/2007/relationships/media" Target="../media/media9.wav"/><Relationship Id="rId14" Type="http://schemas.openxmlformats.org/officeDocument/2006/relationships/image" Target="../media/image2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4.png"/><Relationship Id="rId18" Type="http://schemas.openxmlformats.org/officeDocument/2006/relationships/image" Target="../media/image30.jpeg"/><Relationship Id="rId3" Type="http://schemas.microsoft.com/office/2007/relationships/media" Target="../media/media5.mp3"/><Relationship Id="rId21" Type="http://schemas.openxmlformats.org/officeDocument/2006/relationships/image" Target="../media/image16.png"/><Relationship Id="rId7" Type="http://schemas.microsoft.com/office/2007/relationships/media" Target="../media/media6.mp3"/><Relationship Id="rId12" Type="http://schemas.openxmlformats.org/officeDocument/2006/relationships/image" Target="../media/image27.jpg"/><Relationship Id="rId17" Type="http://schemas.openxmlformats.org/officeDocument/2006/relationships/image" Target="../media/image29.png"/><Relationship Id="rId2" Type="http://schemas.openxmlformats.org/officeDocument/2006/relationships/audio" Target="../media/media4.mp3"/><Relationship Id="rId16" Type="http://schemas.openxmlformats.org/officeDocument/2006/relationships/image" Target="../media/image28.jpeg"/><Relationship Id="rId20" Type="http://schemas.openxmlformats.org/officeDocument/2006/relationships/image" Target="../media/image32.jpg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62.xml"/><Relationship Id="rId24" Type="http://schemas.openxmlformats.org/officeDocument/2006/relationships/image" Target="../media/image4.png"/><Relationship Id="rId5" Type="http://schemas.microsoft.com/office/2007/relationships/media" Target="../media/media7.mp3"/><Relationship Id="rId15" Type="http://schemas.openxmlformats.org/officeDocument/2006/relationships/slide" Target="slide2.xml"/><Relationship Id="rId23" Type="http://schemas.openxmlformats.org/officeDocument/2006/relationships/image" Target="../media/image20.png"/><Relationship Id="rId10" Type="http://schemas.openxmlformats.org/officeDocument/2006/relationships/audio" Target="../media/media10.wav"/><Relationship Id="rId19" Type="http://schemas.openxmlformats.org/officeDocument/2006/relationships/image" Target="../media/image31.jpg"/><Relationship Id="rId4" Type="http://schemas.openxmlformats.org/officeDocument/2006/relationships/audio" Target="../media/media5.mp3"/><Relationship Id="rId9" Type="http://schemas.microsoft.com/office/2007/relationships/media" Target="../media/media10.wav"/><Relationship Id="rId14" Type="http://schemas.openxmlformats.org/officeDocument/2006/relationships/image" Target="../media/image2.png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3.jpg"/><Relationship Id="rId18" Type="http://schemas.microsoft.com/office/2007/relationships/hdphoto" Target="../media/hdphoto8.wdp"/><Relationship Id="rId26" Type="http://schemas.openxmlformats.org/officeDocument/2006/relationships/image" Target="../media/image39.png"/><Relationship Id="rId3" Type="http://schemas.microsoft.com/office/2007/relationships/media" Target="../media/media5.mp3"/><Relationship Id="rId21" Type="http://schemas.openxmlformats.org/officeDocument/2006/relationships/image" Target="../media/image37.jpg"/><Relationship Id="rId7" Type="http://schemas.microsoft.com/office/2007/relationships/media" Target="../media/media6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34.png"/><Relationship Id="rId25" Type="http://schemas.openxmlformats.org/officeDocument/2006/relationships/image" Target="../media/image20.png"/><Relationship Id="rId2" Type="http://schemas.openxmlformats.org/officeDocument/2006/relationships/audio" Target="../media/media4.mp3"/><Relationship Id="rId16" Type="http://schemas.openxmlformats.org/officeDocument/2006/relationships/slide" Target="slide2.xml"/><Relationship Id="rId20" Type="http://schemas.openxmlformats.org/officeDocument/2006/relationships/image" Target="../media/image36.jpeg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51.xml"/><Relationship Id="rId24" Type="http://schemas.microsoft.com/office/2007/relationships/hdphoto" Target="../media/hdphoto6.wdp"/><Relationship Id="rId5" Type="http://schemas.microsoft.com/office/2007/relationships/media" Target="../media/media7.mp3"/><Relationship Id="rId15" Type="http://schemas.openxmlformats.org/officeDocument/2006/relationships/image" Target="../media/image2.png"/><Relationship Id="rId23" Type="http://schemas.openxmlformats.org/officeDocument/2006/relationships/image" Target="../media/image16.png"/><Relationship Id="rId10" Type="http://schemas.openxmlformats.org/officeDocument/2006/relationships/audio" Target="../media/media11.wav"/><Relationship Id="rId19" Type="http://schemas.openxmlformats.org/officeDocument/2006/relationships/image" Target="../media/image35.jpg"/><Relationship Id="rId4" Type="http://schemas.openxmlformats.org/officeDocument/2006/relationships/audio" Target="../media/media5.mp3"/><Relationship Id="rId9" Type="http://schemas.microsoft.com/office/2007/relationships/media" Target="../media/media11.wav"/><Relationship Id="rId14" Type="http://schemas.openxmlformats.org/officeDocument/2006/relationships/image" Target="../media/image14.png"/><Relationship Id="rId22" Type="http://schemas.openxmlformats.org/officeDocument/2006/relationships/image" Target="../media/image38.jpg"/><Relationship Id="rId27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" Target="slide2.xml"/><Relationship Id="rId18" Type="http://schemas.openxmlformats.org/officeDocument/2006/relationships/image" Target="../media/image44.jpg"/><Relationship Id="rId3" Type="http://schemas.microsoft.com/office/2007/relationships/media" Target="../media/media5.mp3"/><Relationship Id="rId21" Type="http://schemas.openxmlformats.org/officeDocument/2006/relationships/image" Target="../media/image14.png"/><Relationship Id="rId7" Type="http://schemas.microsoft.com/office/2007/relationships/media" Target="../media/media6.mp3"/><Relationship Id="rId12" Type="http://schemas.openxmlformats.org/officeDocument/2006/relationships/image" Target="../media/image40.jpg"/><Relationship Id="rId17" Type="http://schemas.openxmlformats.org/officeDocument/2006/relationships/image" Target="../media/image43.jpeg"/><Relationship Id="rId25" Type="http://schemas.openxmlformats.org/officeDocument/2006/relationships/image" Target="../media/image4.png"/><Relationship Id="rId2" Type="http://schemas.openxmlformats.org/officeDocument/2006/relationships/audio" Target="../media/media4.mp3"/><Relationship Id="rId16" Type="http://schemas.openxmlformats.org/officeDocument/2006/relationships/image" Target="../media/image42.jpg"/><Relationship Id="rId20" Type="http://schemas.microsoft.com/office/2007/relationships/hdphoto" Target="../media/hdphoto6.wdp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39.png"/><Relationship Id="rId5" Type="http://schemas.microsoft.com/office/2007/relationships/media" Target="../media/media7.mp3"/><Relationship Id="rId15" Type="http://schemas.openxmlformats.org/officeDocument/2006/relationships/image" Target="../media/image41.jpeg"/><Relationship Id="rId23" Type="http://schemas.openxmlformats.org/officeDocument/2006/relationships/image" Target="../media/image20.png"/><Relationship Id="rId10" Type="http://schemas.openxmlformats.org/officeDocument/2006/relationships/audio" Target="../media/media12.wav"/><Relationship Id="rId19" Type="http://schemas.openxmlformats.org/officeDocument/2006/relationships/image" Target="../media/image16.png"/><Relationship Id="rId4" Type="http://schemas.openxmlformats.org/officeDocument/2006/relationships/audio" Target="../media/media5.mp3"/><Relationship Id="rId9" Type="http://schemas.microsoft.com/office/2007/relationships/media" Target="../media/media12.wav"/><Relationship Id="rId14" Type="http://schemas.openxmlformats.org/officeDocument/2006/relationships/image" Target="../media/image10.jpg"/><Relationship Id="rId2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4.png"/><Relationship Id="rId18" Type="http://schemas.openxmlformats.org/officeDocument/2006/relationships/image" Target="../media/image47.jpg"/><Relationship Id="rId26" Type="http://schemas.openxmlformats.org/officeDocument/2006/relationships/image" Target="../media/image4.png"/><Relationship Id="rId3" Type="http://schemas.microsoft.com/office/2007/relationships/media" Target="../media/media5.mp3"/><Relationship Id="rId21" Type="http://schemas.openxmlformats.org/officeDocument/2006/relationships/image" Target="../media/image50.jpg"/><Relationship Id="rId7" Type="http://schemas.microsoft.com/office/2007/relationships/media" Target="../media/media6.mp3"/><Relationship Id="rId12" Type="http://schemas.openxmlformats.org/officeDocument/2006/relationships/image" Target="../media/image45.jpg"/><Relationship Id="rId17" Type="http://schemas.microsoft.com/office/2007/relationships/hdphoto" Target="../media/hdphoto9.wdp"/><Relationship Id="rId25" Type="http://schemas.openxmlformats.org/officeDocument/2006/relationships/image" Target="../media/image39.png"/><Relationship Id="rId2" Type="http://schemas.openxmlformats.org/officeDocument/2006/relationships/audio" Target="../media/media4.mp3"/><Relationship Id="rId16" Type="http://schemas.openxmlformats.org/officeDocument/2006/relationships/image" Target="../media/image46.png"/><Relationship Id="rId20" Type="http://schemas.openxmlformats.org/officeDocument/2006/relationships/image" Target="../media/image49.jpg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20.png"/><Relationship Id="rId5" Type="http://schemas.microsoft.com/office/2007/relationships/media" Target="../media/media7.mp3"/><Relationship Id="rId15" Type="http://schemas.openxmlformats.org/officeDocument/2006/relationships/slide" Target="slide2.xml"/><Relationship Id="rId23" Type="http://schemas.microsoft.com/office/2007/relationships/hdphoto" Target="../media/hdphoto6.wdp"/><Relationship Id="rId10" Type="http://schemas.openxmlformats.org/officeDocument/2006/relationships/audio" Target="../media/media9.wav"/><Relationship Id="rId19" Type="http://schemas.openxmlformats.org/officeDocument/2006/relationships/image" Target="../media/image48.jpg"/><Relationship Id="rId4" Type="http://schemas.openxmlformats.org/officeDocument/2006/relationships/audio" Target="../media/media5.mp3"/><Relationship Id="rId9" Type="http://schemas.microsoft.com/office/2007/relationships/media" Target="../media/media9.wav"/><Relationship Id="rId14" Type="http://schemas.openxmlformats.org/officeDocument/2006/relationships/image" Target="../media/image2.png"/><Relationship Id="rId2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228600"/>
            <a:ext cx="6553200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1643418" y="1795957"/>
            <a:ext cx="6477000" cy="3657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43518" y="2347484"/>
            <a:ext cx="487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5800" y="167945"/>
            <a:ext cx="304800" cy="304800"/>
          </a:xfrm>
          <a:prstGeom prst="rect">
            <a:avLst/>
          </a:prstGeo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C1CF238D-4C88-49EF-9322-8FF73FB4F0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9200" y="6629400"/>
            <a:ext cx="304799" cy="228599"/>
          </a:xfrm>
          <a:prstGeom prst="rect">
            <a:avLst/>
          </a:prstGeom>
        </p:spPr>
      </p:pic>
      <p:pic>
        <p:nvPicPr>
          <p:cNvPr id="2" name="l225187156i-1 (1)">
            <a:hlinkClick r:id="" action="ppaction://media"/>
            <a:extLst>
              <a:ext uri="{FF2B5EF4-FFF2-40B4-BE49-F238E27FC236}">
                <a16:creationId xmlns:a16="http://schemas.microsoft.com/office/drawing/2014/main" id="{89A247CE-F906-4B2E-82CF-B234A837CD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8363" y="1308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6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220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55978" y="810491"/>
            <a:ext cx="1984549" cy="1828800"/>
          </a:xfrm>
          <a:prstGeom prst="rect">
            <a:avLst/>
          </a:prstGeom>
        </p:spPr>
      </p:pic>
      <p:pic>
        <p:nvPicPr>
          <p:cNvPr id="5" name="q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3322866" y="792951"/>
            <a:ext cx="2001780" cy="1884218"/>
          </a:xfrm>
          <a:prstGeom prst="rect">
            <a:avLst/>
          </a:prstGeom>
        </p:spPr>
      </p:pic>
      <p:pic>
        <p:nvPicPr>
          <p:cNvPr id="6" name="q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6522028" y="817418"/>
            <a:ext cx="1905000" cy="1947008"/>
          </a:xfrm>
          <a:prstGeom prst="rect">
            <a:avLst/>
          </a:prstGeom>
        </p:spPr>
      </p:pic>
      <p:pic>
        <p:nvPicPr>
          <p:cNvPr id="7" name="q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223461" y="3626430"/>
            <a:ext cx="1849582" cy="1832377"/>
          </a:xfrm>
          <a:prstGeom prst="rect">
            <a:avLst/>
          </a:prstGeom>
        </p:spPr>
      </p:pic>
      <p:pic>
        <p:nvPicPr>
          <p:cNvPr id="8" name="q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9" y="3513918"/>
            <a:ext cx="2057400" cy="2057400"/>
          </a:xfrm>
          <a:prstGeom prst="rect">
            <a:avLst/>
          </a:prstGeom>
        </p:spPr>
      </p:pic>
      <p:pic>
        <p:nvPicPr>
          <p:cNvPr id="9" name="q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6522028" y="3498391"/>
            <a:ext cx="1852778" cy="205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909467" y="360356"/>
            <a:ext cx="5688926" cy="1023424"/>
            <a:chOff x="909467" y="360356"/>
            <a:chExt cx="5688926" cy="1023424"/>
          </a:xfrm>
        </p:grpSpPr>
        <p:sp>
          <p:nvSpPr>
            <p:cNvPr id="2" name="Rounded Rectangle 1"/>
            <p:cNvSpPr/>
            <p:nvPr/>
          </p:nvSpPr>
          <p:spPr>
            <a:xfrm>
              <a:off x="909467" y="360356"/>
              <a:ext cx="5181600" cy="10234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8193" y="612913"/>
              <a:ext cx="541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9" name="q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8077200" y="5630373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434471" y="2699987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2" descr="Nên làm gì để trẻ em được an toàn với điệ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AutoShape 4" descr="Nên làm gì để trẻ em được an toàn với điện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21529" y="1930687"/>
            <a:ext cx="2616976" cy="2075170"/>
            <a:chOff x="3021529" y="1930687"/>
            <a:chExt cx="2616976" cy="207517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1529" y="1930687"/>
              <a:ext cx="2616976" cy="207517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050561" y="3539919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B.</a:t>
              </a:r>
            </a:p>
          </p:txBody>
        </p:sp>
      </p:grpSp>
      <p:pic>
        <p:nvPicPr>
          <p:cNvPr id="50" name="Picture 49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724400" y="3097187"/>
            <a:ext cx="1232535" cy="12560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11672" y="3157953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235" y="4306162"/>
            <a:ext cx="2711112" cy="2248748"/>
            <a:chOff x="230235" y="4306162"/>
            <a:chExt cx="2711112" cy="224874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35" y="4306162"/>
              <a:ext cx="2711112" cy="2248748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257679" y="6093272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21340" y="4357093"/>
            <a:ext cx="2517166" cy="2227602"/>
            <a:chOff x="3121340" y="4357093"/>
            <a:chExt cx="2517166" cy="222760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340" y="4357093"/>
              <a:ext cx="2517166" cy="2227602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3121733" y="6116361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1719" y="1947448"/>
            <a:ext cx="2709628" cy="2070111"/>
            <a:chOff x="231719" y="1893242"/>
            <a:chExt cx="2709628" cy="2124318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19" y="1893242"/>
              <a:ext cx="2709628" cy="2124318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70787" y="3539919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A.</a:t>
              </a:r>
            </a:p>
          </p:txBody>
        </p:sp>
      </p:grpSp>
      <p:pic>
        <p:nvPicPr>
          <p:cNvPr id="52" name="Picture 51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844122" y="5601970"/>
            <a:ext cx="1232535" cy="1256030"/>
          </a:xfrm>
          <a:prstGeom prst="rect">
            <a:avLst/>
          </a:prstGeom>
        </p:spPr>
      </p:pic>
      <p:pic>
        <p:nvPicPr>
          <p:cNvPr id="51" name="Picture 50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999928" y="5630373"/>
            <a:ext cx="1232535" cy="12560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435" y="3097187"/>
            <a:ext cx="1234293" cy="1204439"/>
          </a:xfrm>
          <a:prstGeom prst="rect">
            <a:avLst/>
          </a:prstGeom>
        </p:spPr>
      </p:pic>
      <p:pic>
        <p:nvPicPr>
          <p:cNvPr id="5" name="Tieng-vo-tay-trong-powerpoint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80305" y="3465840"/>
            <a:ext cx="609600" cy="609600"/>
          </a:xfrm>
          <a:prstGeom prst="rect">
            <a:avLst/>
          </a:prstGeom>
        </p:spPr>
      </p:pic>
      <p:pic>
        <p:nvPicPr>
          <p:cNvPr id="15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63200" y="1413804"/>
            <a:ext cx="609600" cy="609600"/>
          </a:xfrm>
          <a:prstGeom prst="rect">
            <a:avLst/>
          </a:prstGeom>
        </p:spPr>
      </p:pic>
      <p:pic>
        <p:nvPicPr>
          <p:cNvPr id="19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63200" y="2548353"/>
            <a:ext cx="609600" cy="609600"/>
          </a:xfrm>
          <a:prstGeom prst="rect">
            <a:avLst/>
          </a:prstGeom>
        </p:spPr>
      </p:pic>
      <p:pic>
        <p:nvPicPr>
          <p:cNvPr id="20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15941" y="4810700"/>
            <a:ext cx="609600" cy="609600"/>
          </a:xfrm>
          <a:prstGeom prst="rect">
            <a:avLst/>
          </a:prstGeom>
        </p:spPr>
      </p:pic>
      <p:pic>
        <p:nvPicPr>
          <p:cNvPr id="21" name="l198160i-2">
            <a:hlinkClick r:id="" action="ppaction://media"/>
            <a:extLst>
              <a:ext uri="{FF2B5EF4-FFF2-40B4-BE49-F238E27FC236}">
                <a16:creationId xmlns:a16="http://schemas.microsoft.com/office/drawing/2014/main" id="{8D8E8059-DA16-41AE-A4A4-1C619FBAE17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698077" y="856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6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6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68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5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16" grpId="2" animBg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0" y="296899"/>
            <a:ext cx="5181600" cy="731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4564" y="358676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594764" y="2771686"/>
            <a:ext cx="2457434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8662" y="3261253"/>
            <a:ext cx="194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21" name="q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7885515" y="5596866"/>
            <a:ext cx="1293121" cy="121717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06160" y="1337899"/>
            <a:ext cx="3281189" cy="2376715"/>
            <a:chOff x="3306160" y="1337899"/>
            <a:chExt cx="3281189" cy="23767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585" y="1337899"/>
              <a:ext cx="3265764" cy="2376715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3306160" y="3236851"/>
              <a:ext cx="583504" cy="4775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3276" y="3827853"/>
            <a:ext cx="3027124" cy="2561843"/>
            <a:chOff x="173276" y="3827853"/>
            <a:chExt cx="3027124" cy="2561843"/>
          </a:xfrm>
        </p:grpSpPr>
        <p:pic>
          <p:nvPicPr>
            <p:cNvPr id="41" name="Picture 40" descr="14 phương pháp tiết kiệm nước hiệu quả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205"/>
            <a:stretch/>
          </p:blipFill>
          <p:spPr bwMode="auto">
            <a:xfrm>
              <a:off x="173276" y="3827853"/>
              <a:ext cx="3027124" cy="256184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179016" y="5912188"/>
              <a:ext cx="583504" cy="4775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9016" y="1332927"/>
            <a:ext cx="3031140" cy="2363634"/>
            <a:chOff x="179016" y="1332927"/>
            <a:chExt cx="3031140" cy="236363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72" y="1332927"/>
              <a:ext cx="3021384" cy="233836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179016" y="3235118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22203" y="3799862"/>
            <a:ext cx="3235339" cy="2591341"/>
            <a:chOff x="3322203" y="3799862"/>
            <a:chExt cx="3235339" cy="2591341"/>
          </a:xfrm>
        </p:grpSpPr>
        <p:pic>
          <p:nvPicPr>
            <p:cNvPr id="44" name="Picture 43" descr="Top 9 thương hiệu máy lọc nước uy tín, được người dùng đánh giá cao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2203" y="3799862"/>
              <a:ext cx="3235339" cy="25913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Rectangle 44"/>
            <p:cNvSpPr/>
            <p:nvPr/>
          </p:nvSpPr>
          <p:spPr>
            <a:xfrm>
              <a:off x="3322203" y="5912189"/>
              <a:ext cx="583504" cy="4775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D.</a:t>
              </a:r>
            </a:p>
          </p:txBody>
        </p:sp>
      </p:grpSp>
      <p:pic>
        <p:nvPicPr>
          <p:cNvPr id="46" name="Picture 45"/>
          <p:cNvPicPr/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522592" y="2543832"/>
            <a:ext cx="1232535" cy="1256030"/>
          </a:xfrm>
          <a:prstGeom prst="rect">
            <a:avLst/>
          </a:prstGeom>
        </p:spPr>
      </p:pic>
      <p:pic>
        <p:nvPicPr>
          <p:cNvPr id="47" name="Picture 46"/>
          <p:cNvPicPr/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516151" y="5277941"/>
            <a:ext cx="1232535" cy="1256030"/>
          </a:xfrm>
          <a:prstGeom prst="rect">
            <a:avLst/>
          </a:prstGeom>
        </p:spPr>
      </p:pic>
      <p:pic>
        <p:nvPicPr>
          <p:cNvPr id="48" name="Picture 47"/>
          <p:cNvPicPr/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066210" y="2576923"/>
            <a:ext cx="1232535" cy="12560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0688" y="5316549"/>
            <a:ext cx="1234293" cy="1204439"/>
          </a:xfrm>
          <a:prstGeom prst="rect">
            <a:avLst/>
          </a:prstGeom>
        </p:spPr>
      </p:pic>
      <p:pic>
        <p:nvPicPr>
          <p:cNvPr id="5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06857" y="4658105"/>
            <a:ext cx="609600" cy="609600"/>
          </a:xfrm>
          <a:prstGeom prst="rect">
            <a:avLst/>
          </a:prstGeom>
        </p:spPr>
      </p:pic>
      <p:pic>
        <p:nvPicPr>
          <p:cNvPr id="15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95400" y="3733800"/>
            <a:ext cx="609600" cy="609600"/>
          </a:xfrm>
          <a:prstGeom prst="rect">
            <a:avLst/>
          </a:prstGeom>
        </p:spPr>
      </p:pic>
      <p:pic>
        <p:nvPicPr>
          <p:cNvPr id="18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95400" y="1805905"/>
            <a:ext cx="609600" cy="609600"/>
          </a:xfrm>
          <a:prstGeom prst="rect">
            <a:avLst/>
          </a:prstGeom>
        </p:spPr>
      </p:pic>
      <p:pic>
        <p:nvPicPr>
          <p:cNvPr id="19" name="Tieng-vo-tay-trong-powerpoint-www_tiengdong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3000" y="2924007"/>
            <a:ext cx="609600" cy="609600"/>
          </a:xfrm>
          <a:prstGeom prst="rect">
            <a:avLst/>
          </a:prstGeom>
        </p:spPr>
      </p:pic>
      <p:pic>
        <p:nvPicPr>
          <p:cNvPr id="20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77542" y="4668341"/>
            <a:ext cx="609600" cy="609600"/>
          </a:xfrm>
          <a:prstGeom prst="rect">
            <a:avLst/>
          </a:prstGeom>
        </p:spPr>
      </p:pic>
      <p:pic>
        <p:nvPicPr>
          <p:cNvPr id="23" name="l225187156i-3">
            <a:hlinkClick r:id="" action="ppaction://media"/>
            <a:extLst>
              <a:ext uri="{FF2B5EF4-FFF2-40B4-BE49-F238E27FC236}">
                <a16:creationId xmlns:a16="http://schemas.microsoft.com/office/drawing/2014/main" id="{CBD4EDF4-C571-4090-B84F-459FC531D5B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600218" y="21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68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68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6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63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8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3" grpId="0"/>
      <p:bldP spid="16" grpId="0" animBg="1"/>
      <p:bldP spid="16" grpId="1" animBg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143000" y="88723"/>
            <a:ext cx="5410200" cy="1153593"/>
            <a:chOff x="1143000" y="88723"/>
            <a:chExt cx="5410200" cy="1153593"/>
          </a:xfrm>
        </p:grpSpPr>
        <p:sp>
          <p:nvSpPr>
            <p:cNvPr id="2" name="Rounded Rectangle 1"/>
            <p:cNvSpPr/>
            <p:nvPr/>
          </p:nvSpPr>
          <p:spPr>
            <a:xfrm>
              <a:off x="1143000" y="88723"/>
              <a:ext cx="5181600" cy="115359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22142" y="165098"/>
              <a:ext cx="53310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ngồi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553200" y="2188334"/>
            <a:ext cx="2553222" cy="219738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2271" y="2748418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21" name="q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7905420" y="5550187"/>
            <a:ext cx="1238580" cy="126589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296" y="1618498"/>
            <a:ext cx="2974380" cy="2542969"/>
            <a:chOff x="102296" y="1618498"/>
            <a:chExt cx="2974380" cy="25429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76" y="1618498"/>
              <a:ext cx="2971800" cy="2542969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102296" y="3653357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76600" y="1618498"/>
            <a:ext cx="3104213" cy="2539507"/>
            <a:chOff x="3276600" y="1618498"/>
            <a:chExt cx="3104213" cy="25395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095" y="1618498"/>
              <a:ext cx="3099718" cy="2539507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276600" y="3696562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8045" y="4254151"/>
            <a:ext cx="2971800" cy="2502218"/>
            <a:chOff x="98045" y="4254151"/>
            <a:chExt cx="2971800" cy="25022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45" y="4254151"/>
              <a:ext cx="2971800" cy="2502218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52400" y="6247982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81095" y="4257602"/>
            <a:ext cx="3103324" cy="2513757"/>
            <a:chOff x="3281095" y="4257602"/>
            <a:chExt cx="3103324" cy="25137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095" y="4257602"/>
              <a:ext cx="3103324" cy="2513757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297477" y="6294926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D.</a:t>
              </a:r>
            </a:p>
          </p:txBody>
        </p:sp>
      </p:grpSp>
      <p:pic>
        <p:nvPicPr>
          <p:cNvPr id="42" name="Picture 41"/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064942" y="3040709"/>
            <a:ext cx="1232535" cy="1256030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064941" y="5619967"/>
            <a:ext cx="1232535" cy="1256030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445703" y="5560049"/>
            <a:ext cx="1232535" cy="125603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3945" y="3057558"/>
            <a:ext cx="1234293" cy="1204439"/>
          </a:xfrm>
          <a:prstGeom prst="rect">
            <a:avLst/>
          </a:prstGeom>
        </p:spPr>
      </p:pic>
      <p:pic>
        <p:nvPicPr>
          <p:cNvPr id="5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95400" y="4114800"/>
            <a:ext cx="609600" cy="609600"/>
          </a:xfrm>
          <a:prstGeom prst="rect">
            <a:avLst/>
          </a:prstGeom>
        </p:spPr>
      </p:pic>
      <p:pic>
        <p:nvPicPr>
          <p:cNvPr id="18" name="Tieng-vo-tay-trong-powerpoint-www_tiengdong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3086962"/>
            <a:ext cx="609600" cy="609600"/>
          </a:xfrm>
          <a:prstGeom prst="rect">
            <a:avLst/>
          </a:prstGeom>
        </p:spPr>
      </p:pic>
      <p:pic>
        <p:nvPicPr>
          <p:cNvPr id="19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7302" y="3086962"/>
            <a:ext cx="609600" cy="609600"/>
          </a:xfrm>
          <a:prstGeom prst="rect">
            <a:avLst/>
          </a:prstGeom>
        </p:spPr>
      </p:pic>
      <p:pic>
        <p:nvPicPr>
          <p:cNvPr id="20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34054" y="4904880"/>
            <a:ext cx="609600" cy="609600"/>
          </a:xfrm>
          <a:prstGeom prst="rect">
            <a:avLst/>
          </a:prstGeom>
        </p:spPr>
      </p:pic>
      <p:pic>
        <p:nvPicPr>
          <p:cNvPr id="22" name="l225187156i-4">
            <a:hlinkClick r:id="" action="ppaction://media"/>
            <a:extLst>
              <a:ext uri="{FF2B5EF4-FFF2-40B4-BE49-F238E27FC236}">
                <a16:creationId xmlns:a16="http://schemas.microsoft.com/office/drawing/2014/main" id="{ECA7A43A-EA13-4ADC-B7AC-79D660FEB77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91715" y="-41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68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63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68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179286" y="120011"/>
            <a:ext cx="5470503" cy="1201076"/>
            <a:chOff x="1179286" y="120011"/>
            <a:chExt cx="5470503" cy="1201076"/>
          </a:xfrm>
        </p:grpSpPr>
        <p:sp>
          <p:nvSpPr>
            <p:cNvPr id="2" name="Rounded Rectangle 1"/>
            <p:cNvSpPr/>
            <p:nvPr/>
          </p:nvSpPr>
          <p:spPr>
            <a:xfrm>
              <a:off x="1179286" y="120011"/>
              <a:ext cx="5181600" cy="120107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39589" y="188754"/>
              <a:ext cx="5410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cháy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nổ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pic>
        <p:nvPicPr>
          <p:cNvPr id="21" name="q4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7616032" y="2883684"/>
            <a:ext cx="1363031" cy="1350352"/>
          </a:xfrm>
          <a:prstGeom prst="rect">
            <a:avLst/>
          </a:prstGeom>
        </p:spPr>
      </p:pic>
      <p:sp>
        <p:nvSpPr>
          <p:cNvPr id="9" name="AutoShape 2" descr="Hướng dẫn cài đặt, sử dụng App báo cháy 114 cho công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457751" y="1520389"/>
            <a:ext cx="2941085" cy="2512862"/>
            <a:chOff x="3457751" y="1520389"/>
            <a:chExt cx="2941085" cy="251286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751" y="1520389"/>
              <a:ext cx="2941085" cy="2512862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3541898" y="3522170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3721" y="4200954"/>
            <a:ext cx="3020283" cy="2564910"/>
            <a:chOff x="383721" y="4200954"/>
            <a:chExt cx="3020283" cy="256491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21" y="4200954"/>
              <a:ext cx="3020283" cy="256491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433235" y="6295254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52411" y="4193495"/>
            <a:ext cx="2963945" cy="2573677"/>
            <a:chOff x="3452411" y="4193495"/>
            <a:chExt cx="2963945" cy="257367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411" y="4193495"/>
              <a:ext cx="2963945" cy="2573677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3541898" y="6295254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3719" y="1520389"/>
            <a:ext cx="3020285" cy="2512862"/>
            <a:chOff x="383719" y="1520389"/>
            <a:chExt cx="3020285" cy="251286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19" y="1520389"/>
              <a:ext cx="3020285" cy="2512862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432508" y="3522170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A.</a:t>
              </a:r>
            </a:p>
          </p:txBody>
        </p:sp>
      </p:grpSp>
      <p:pic>
        <p:nvPicPr>
          <p:cNvPr id="46" name="Picture 45"/>
          <p:cNvPicPr/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327506" y="2930845"/>
            <a:ext cx="1232535" cy="1256030"/>
          </a:xfrm>
          <a:prstGeom prst="rect">
            <a:avLst/>
          </a:prstGeom>
        </p:spPr>
      </p:pic>
      <p:pic>
        <p:nvPicPr>
          <p:cNvPr id="47" name="Picture 46"/>
          <p:cNvPicPr/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327506" y="5711802"/>
            <a:ext cx="1232535" cy="1256030"/>
          </a:xfrm>
          <a:prstGeom prst="rect">
            <a:avLst/>
          </a:prstGeom>
        </p:spPr>
      </p:pic>
      <p:pic>
        <p:nvPicPr>
          <p:cNvPr id="48" name="Picture 47"/>
          <p:cNvPicPr/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677616" y="2944924"/>
            <a:ext cx="1232535" cy="125603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140268" y="766872"/>
            <a:ext cx="322453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9797" y="1219214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5858" y="5678383"/>
            <a:ext cx="1234293" cy="1204439"/>
          </a:xfrm>
          <a:prstGeom prst="rect">
            <a:avLst/>
          </a:prstGeom>
        </p:spPr>
      </p:pic>
      <p:pic>
        <p:nvPicPr>
          <p:cNvPr id="8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75749" y="2321245"/>
            <a:ext cx="609600" cy="609600"/>
          </a:xfrm>
          <a:prstGeom prst="rect">
            <a:avLst/>
          </a:prstGeom>
        </p:spPr>
      </p:pic>
      <p:pic>
        <p:nvPicPr>
          <p:cNvPr id="14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93445" y="2959188"/>
            <a:ext cx="609600" cy="609600"/>
          </a:xfrm>
          <a:prstGeom prst="rect">
            <a:avLst/>
          </a:prstGeom>
        </p:spPr>
      </p:pic>
      <p:pic>
        <p:nvPicPr>
          <p:cNvPr id="18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45781" y="5373583"/>
            <a:ext cx="609600" cy="609600"/>
          </a:xfrm>
          <a:prstGeom prst="rect">
            <a:avLst/>
          </a:prstGeom>
        </p:spPr>
      </p:pic>
      <p:pic>
        <p:nvPicPr>
          <p:cNvPr id="19" name="Tieng-vo-tay-trong-powerpoint-www_tiengdong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334054" y="4539971"/>
            <a:ext cx="609600" cy="609600"/>
          </a:xfrm>
          <a:prstGeom prst="rect">
            <a:avLst/>
          </a:prstGeom>
        </p:spPr>
      </p:pic>
      <p:pic>
        <p:nvPicPr>
          <p:cNvPr id="26" name="chay-no">
            <a:hlinkClick r:id="" action="ppaction://media"/>
            <a:extLst>
              <a:ext uri="{FF2B5EF4-FFF2-40B4-BE49-F238E27FC236}">
                <a16:creationId xmlns:a16="http://schemas.microsoft.com/office/drawing/2014/main" id="{3A0EFEFB-26E0-4CC0-AB20-49D36C00325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788568" y="7221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68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68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63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6" grpId="0" animBg="1"/>
      <p:bldP spid="16" grpId="2" animBg="1"/>
      <p:bldP spid="17" grpId="0"/>
      <p:bldP spid="1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066800" y="68415"/>
            <a:ext cx="5543362" cy="1183647"/>
            <a:chOff x="1066800" y="68415"/>
            <a:chExt cx="5543362" cy="1183647"/>
          </a:xfrm>
        </p:grpSpPr>
        <p:sp>
          <p:nvSpPr>
            <p:cNvPr id="2" name="Rounded Rectangle 1"/>
            <p:cNvSpPr/>
            <p:nvPr/>
          </p:nvSpPr>
          <p:spPr>
            <a:xfrm>
              <a:off x="1066800" y="68415"/>
              <a:ext cx="5543362" cy="11836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4564" y="137274"/>
              <a:ext cx="5410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nguy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hiểm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6" name="Cloud 15"/>
          <p:cNvSpPr/>
          <p:nvPr/>
        </p:nvSpPr>
        <p:spPr>
          <a:xfrm>
            <a:off x="6594764" y="2902668"/>
            <a:ext cx="2549236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2373" y="340417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21" name="q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63" y="5410199"/>
            <a:ext cx="1499175" cy="14991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5248" y="1529238"/>
            <a:ext cx="3161778" cy="2494151"/>
            <a:chOff x="175248" y="1529238"/>
            <a:chExt cx="3161778" cy="24941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48" y="1529238"/>
              <a:ext cx="3161778" cy="249415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13986" y="3500847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28994" y="1529238"/>
            <a:ext cx="3135682" cy="2494151"/>
            <a:chOff x="3428994" y="1529238"/>
            <a:chExt cx="3135682" cy="249415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994" y="1529238"/>
              <a:ext cx="3135682" cy="249415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474480" y="3539919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9384" y="4190148"/>
            <a:ext cx="3174304" cy="2449172"/>
            <a:chOff x="129384" y="4190148"/>
            <a:chExt cx="3174304" cy="24491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235" b="14469"/>
            <a:stretch/>
          </p:blipFill>
          <p:spPr>
            <a:xfrm>
              <a:off x="129384" y="4190148"/>
              <a:ext cx="3174304" cy="2449172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97210" y="6136493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48807" y="4190148"/>
            <a:ext cx="3115869" cy="2506239"/>
            <a:chOff x="3448807" y="4190148"/>
            <a:chExt cx="3115869" cy="250623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807" y="4190148"/>
              <a:ext cx="3115869" cy="2506239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474480" y="6177877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D.</a:t>
              </a:r>
            </a:p>
          </p:txBody>
        </p:sp>
      </p:grpSp>
      <p:pic>
        <p:nvPicPr>
          <p:cNvPr id="42" name="Picture 41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41945" y="3068547"/>
            <a:ext cx="1232535" cy="1256030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41945" y="5780583"/>
            <a:ext cx="1232535" cy="1256030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809838" y="5739199"/>
            <a:ext cx="1232535" cy="1256030"/>
          </a:xfrm>
          <a:prstGeom prst="rect">
            <a:avLst/>
          </a:prstGeom>
        </p:spPr>
      </p:pic>
      <p:pic>
        <p:nvPicPr>
          <p:cNvPr id="4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5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5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9838" y="3059726"/>
            <a:ext cx="1234293" cy="1204439"/>
          </a:xfrm>
          <a:prstGeom prst="rect">
            <a:avLst/>
          </a:prstGeom>
        </p:spPr>
      </p:pic>
      <p:pic>
        <p:nvPicPr>
          <p:cNvPr id="5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998245" y="263241"/>
            <a:ext cx="609600" cy="609600"/>
          </a:xfrm>
          <a:prstGeom prst="rect">
            <a:avLst/>
          </a:prstGeom>
        </p:spPr>
      </p:pic>
      <p:pic>
        <p:nvPicPr>
          <p:cNvPr id="10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367036" y="3100316"/>
            <a:ext cx="609600" cy="609600"/>
          </a:xfrm>
          <a:prstGeom prst="rect">
            <a:avLst/>
          </a:prstGeom>
        </p:spPr>
      </p:pic>
      <p:pic>
        <p:nvPicPr>
          <p:cNvPr id="11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334054" y="5257800"/>
            <a:ext cx="609600" cy="609600"/>
          </a:xfrm>
          <a:prstGeom prst="rect">
            <a:avLst/>
          </a:prstGeom>
        </p:spPr>
      </p:pic>
      <p:pic>
        <p:nvPicPr>
          <p:cNvPr id="12" name="Tieng-vo-tay-trong-powerpoint-www_tiengdong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334054" y="4471157"/>
            <a:ext cx="609600" cy="609600"/>
          </a:xfrm>
          <a:prstGeom prst="rect">
            <a:avLst/>
          </a:prstGeom>
        </p:spPr>
      </p:pic>
      <p:pic>
        <p:nvPicPr>
          <p:cNvPr id="18" name="l198160i-6">
            <a:hlinkClick r:id="" action="ppaction://media"/>
            <a:extLst>
              <a:ext uri="{FF2B5EF4-FFF2-40B4-BE49-F238E27FC236}">
                <a16:creationId xmlns:a16="http://schemas.microsoft.com/office/drawing/2014/main" id="{705B7A8D-C787-403F-B044-671B982702E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219200" y="1930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5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6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30514" y="135931"/>
            <a:ext cx="5181601" cy="880231"/>
            <a:chOff x="1030514" y="135931"/>
            <a:chExt cx="5181601" cy="880231"/>
          </a:xfrm>
        </p:grpSpPr>
        <p:sp>
          <p:nvSpPr>
            <p:cNvPr id="2" name="Rounded Rectangle 1"/>
            <p:cNvSpPr/>
            <p:nvPr/>
          </p:nvSpPr>
          <p:spPr>
            <a:xfrm>
              <a:off x="1030514" y="135931"/>
              <a:ext cx="5181600" cy="88023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30515" y="228600"/>
              <a:ext cx="518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948714" y="3207468"/>
            <a:ext cx="2216162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4530" y="3767552"/>
            <a:ext cx="2099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21" name="q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7924692" y="5556209"/>
            <a:ext cx="1219307" cy="13555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4265" y="1251131"/>
            <a:ext cx="3264791" cy="2451925"/>
            <a:chOff x="244265" y="1251131"/>
            <a:chExt cx="3264791" cy="24519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65" y="1251131"/>
              <a:ext cx="3264791" cy="24519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262408" y="3233129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01009" y="1254258"/>
            <a:ext cx="3347705" cy="2440314"/>
            <a:chOff x="3601009" y="1254258"/>
            <a:chExt cx="3347705" cy="24403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1314" y="1254258"/>
              <a:ext cx="3327400" cy="244031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601009" y="3207468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0909" y="3777485"/>
            <a:ext cx="3311501" cy="2856638"/>
            <a:chOff x="220909" y="3777485"/>
            <a:chExt cx="3311501" cy="28566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09" y="3777485"/>
              <a:ext cx="3311501" cy="285663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23526" y="6172680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01009" y="3777486"/>
            <a:ext cx="3347705" cy="2856638"/>
            <a:chOff x="3601009" y="3777486"/>
            <a:chExt cx="3347705" cy="285663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12"/>
            <a:stretch/>
          </p:blipFill>
          <p:spPr>
            <a:xfrm>
              <a:off x="3601009" y="3777486"/>
              <a:ext cx="3347705" cy="285663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619152" y="6172679"/>
              <a:ext cx="583504" cy="4614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D.</a:t>
              </a:r>
            </a:p>
          </p:txBody>
        </p:sp>
      </p:grpSp>
      <p:pic>
        <p:nvPicPr>
          <p:cNvPr id="35" name="Picture 34"/>
          <p:cNvPicPr/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322497" y="2447026"/>
            <a:ext cx="1232535" cy="1256030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796687" y="2494695"/>
            <a:ext cx="1232535" cy="1256030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759486" y="5378092"/>
            <a:ext cx="1232535" cy="12560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2706" y="5403887"/>
            <a:ext cx="1234293" cy="1204439"/>
          </a:xfrm>
          <a:prstGeom prst="rect">
            <a:avLst/>
          </a:prstGeom>
        </p:spPr>
      </p:pic>
      <p:pic>
        <p:nvPicPr>
          <p:cNvPr id="18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237268" y="1016162"/>
            <a:ext cx="609600" cy="609600"/>
          </a:xfrm>
          <a:prstGeom prst="rect">
            <a:avLst/>
          </a:prstGeom>
        </p:spPr>
      </p:pic>
      <p:pic>
        <p:nvPicPr>
          <p:cNvPr id="19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003932" y="1736201"/>
            <a:ext cx="609600" cy="609600"/>
          </a:xfrm>
          <a:prstGeom prst="rect">
            <a:avLst/>
          </a:prstGeom>
        </p:spPr>
      </p:pic>
      <p:pic>
        <p:nvPicPr>
          <p:cNvPr id="20" name="Am-thanh-tra-loi-sai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976636" y="3040700"/>
            <a:ext cx="609600" cy="609600"/>
          </a:xfrm>
          <a:prstGeom prst="rect">
            <a:avLst/>
          </a:prstGeom>
        </p:spPr>
      </p:pic>
      <p:pic>
        <p:nvPicPr>
          <p:cNvPr id="42" name="Tieng-vo-tay-trong-powerpoint-www_tiengdong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850581" y="4596205"/>
            <a:ext cx="609600" cy="609600"/>
          </a:xfrm>
          <a:prstGeom prst="rect">
            <a:avLst/>
          </a:prstGeom>
        </p:spPr>
      </p:pic>
      <p:pic>
        <p:nvPicPr>
          <p:cNvPr id="23" name="l225187156i-3">
            <a:hlinkClick r:id="" action="ppaction://media"/>
            <a:extLst>
              <a:ext uri="{FF2B5EF4-FFF2-40B4-BE49-F238E27FC236}">
                <a16:creationId xmlns:a16="http://schemas.microsoft.com/office/drawing/2014/main" id="{2FAE7A70-DE11-4B87-ADC1-E5E2DD9FC3B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642123" y="18584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36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6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5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40A44F-B721-7F92-9DCC-9E8762D74213}"/>
              </a:ext>
            </a:extLst>
          </p:cNvPr>
          <p:cNvSpPr/>
          <p:nvPr/>
        </p:nvSpPr>
        <p:spPr>
          <a:xfrm>
            <a:off x="609600" y="212209"/>
            <a:ext cx="65219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</a:t>
            </a:r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các</a:t>
            </a:r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con </a:t>
            </a:r>
            <a:r>
              <a:rPr lang="en-US" sz="6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nhé</a:t>
            </a:r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4CFC97CF-224D-1C17-7C87-50D4FC70A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t="9272" r="10826" b="8424"/>
          <a:stretch/>
        </p:blipFill>
        <p:spPr>
          <a:xfrm>
            <a:off x="8056640" y="199683"/>
            <a:ext cx="917126" cy="12753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0E2259-71DE-03DE-6C00-F047648737D3}"/>
              </a:ext>
            </a:extLst>
          </p:cNvPr>
          <p:cNvGrpSpPr/>
          <p:nvPr/>
        </p:nvGrpSpPr>
        <p:grpSpPr>
          <a:xfrm>
            <a:off x="3752695" y="1663252"/>
            <a:ext cx="3669759" cy="5194748"/>
            <a:chOff x="4863830" y="1293291"/>
            <a:chExt cx="4893012" cy="51947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F47B3E-CE9B-4C30-BD57-8C0AB4392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5" r="21754"/>
            <a:stretch/>
          </p:blipFill>
          <p:spPr>
            <a:xfrm>
              <a:off x="4863830" y="1293291"/>
              <a:ext cx="4893012" cy="519474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F112FF-3BE8-C62B-0F75-CE77FE36D7B8}"/>
                </a:ext>
              </a:extLst>
            </p:cNvPr>
            <p:cNvSpPr/>
            <p:nvPr/>
          </p:nvSpPr>
          <p:spPr>
            <a:xfrm>
              <a:off x="6810202" y="2568501"/>
              <a:ext cx="139021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C000"/>
                  </a:solidFill>
                  <a:effectLst/>
                </a:rPr>
                <a:t>10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E4EAE0F-62E9-D1ED-9A98-1E8B803B76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t="8620" r="10843" b="5563"/>
          <a:stretch/>
        </p:blipFill>
        <p:spPr>
          <a:xfrm>
            <a:off x="3200400" y="1346031"/>
            <a:ext cx="4559226" cy="540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ào tạm biệt các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ặng qu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157</Words>
  <Application>Microsoft Office PowerPoint</Application>
  <PresentationFormat>On-screen Show (4:3)</PresentationFormat>
  <Paragraphs>41</Paragraphs>
  <Slides>9</Slides>
  <Notes>1</Notes>
  <HiddenSlides>0</HiddenSlides>
  <MMClips>58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NGUYEN</cp:lastModifiedBy>
  <cp:revision>78</cp:revision>
  <dcterms:created xsi:type="dcterms:W3CDTF">2020-08-11T17:24:50Z</dcterms:created>
  <dcterms:modified xsi:type="dcterms:W3CDTF">2023-02-20T03:34:17Z</dcterms:modified>
</cp:coreProperties>
</file>