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5" r:id="rId7"/>
    <p:sldId id="266" r:id="rId8"/>
    <p:sldId id="267" r:id="rId9"/>
    <p:sldId id="268" r:id="rId10"/>
    <p:sldId id="261" r:id="rId11"/>
  </p:sldIdLst>
  <p:sldSz cx="12192000" cy="6858000"/>
  <p:notesSz cx="6858000" cy="9144000"/>
  <p:embeddedFontLst>
    <p:embeddedFont>
      <p:font typeface="Calibri" pitchFamily="34" charset="0"/>
      <p:regular r:id="rId12"/>
      <p:bold r:id="rId13"/>
      <p:italic r:id="rId14"/>
      <p:boldItalic r:id="rId15"/>
    </p:embeddedFont>
    <p:embeddedFont>
      <p:font typeface="Calibri Light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EC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3BB0656B-BEF1-CF47-85C4-8404ED6A4C9C}"/>
    <pc:docChg chg="undo custSel modSld">
      <pc:chgData name="Hoàng Thư" userId="21d31c9762d613a4" providerId="LiveId" clId="{3BB0656B-BEF1-CF47-85C4-8404ED6A4C9C}" dt="2019-09-30T12:08:49.244" v="35" actId="1076"/>
      <pc:docMkLst>
        <pc:docMk/>
      </pc:docMkLst>
      <pc:sldChg chg="delSp modSp delAnim">
        <pc:chgData name="Hoàng Thư" userId="21d31c9762d613a4" providerId="LiveId" clId="{3BB0656B-BEF1-CF47-85C4-8404ED6A4C9C}" dt="2019-09-30T12:08:49.244" v="35" actId="1076"/>
        <pc:sldMkLst>
          <pc:docMk/>
          <pc:sldMk cId="3795225164" sldId="259"/>
        </pc:sldMkLst>
        <pc:spChg chg="mod">
          <ac:chgData name="Hoàng Thư" userId="21d31c9762d613a4" providerId="LiveId" clId="{3BB0656B-BEF1-CF47-85C4-8404ED6A4C9C}" dt="2019-09-30T12:08:37.112" v="32" actId="1076"/>
          <ac:spMkLst>
            <pc:docMk/>
            <pc:sldMk cId="3795225164" sldId="259"/>
            <ac:spMk id="19" creationId="{A98ECE88-115D-4A1D-8452-F943FF1AC741}"/>
          </ac:spMkLst>
        </pc:spChg>
        <pc:spChg chg="mod">
          <ac:chgData name="Hoàng Thư" userId="21d31c9762d613a4" providerId="LiveId" clId="{3BB0656B-BEF1-CF47-85C4-8404ED6A4C9C}" dt="2019-09-30T12:08:41.795" v="33" actId="1076"/>
          <ac:spMkLst>
            <pc:docMk/>
            <pc:sldMk cId="3795225164" sldId="259"/>
            <ac:spMk id="21" creationId="{88E5E567-B90E-4275-AC51-C8D58F3AA2A7}"/>
          </ac:spMkLst>
        </pc:spChg>
        <pc:spChg chg="mod">
          <ac:chgData name="Hoàng Thư" userId="21d31c9762d613a4" providerId="LiveId" clId="{3BB0656B-BEF1-CF47-85C4-8404ED6A4C9C}" dt="2019-09-30T12:08:31.900" v="31" actId="1076"/>
          <ac:spMkLst>
            <pc:docMk/>
            <pc:sldMk cId="3795225164" sldId="259"/>
            <ac:spMk id="23" creationId="{64E263D4-FF99-4115-A750-399C550760EE}"/>
          </ac:spMkLst>
        </pc:spChg>
        <pc:spChg chg="mod">
          <ac:chgData name="Hoàng Thư" userId="21d31c9762d613a4" providerId="LiveId" clId="{3BB0656B-BEF1-CF47-85C4-8404ED6A4C9C}" dt="2019-09-30T12:08:49.244" v="35" actId="1076"/>
          <ac:spMkLst>
            <pc:docMk/>
            <pc:sldMk cId="3795225164" sldId="259"/>
            <ac:spMk id="25" creationId="{00BEFBB1-525B-415D-8E45-ADCB8FD217EA}"/>
          </ac:spMkLst>
        </pc:spChg>
        <pc:picChg chg="mod">
          <ac:chgData name="Hoàng Thư" userId="21d31c9762d613a4" providerId="LiveId" clId="{3BB0656B-BEF1-CF47-85C4-8404ED6A4C9C}" dt="2019-09-30T12:07:42.151" v="22" actId="1076"/>
          <ac:picMkLst>
            <pc:docMk/>
            <pc:sldMk cId="3795225164" sldId="259"/>
            <ac:picMk id="5" creationId="{A9E30F87-AC3B-464A-ACE1-7680D911652F}"/>
          </ac:picMkLst>
        </pc:picChg>
        <pc:picChg chg="del mod">
          <ac:chgData name="Hoàng Thư" userId="21d31c9762d613a4" providerId="LiveId" clId="{3BB0656B-BEF1-CF47-85C4-8404ED6A4C9C}" dt="2019-09-30T12:07:23.536" v="18" actId="478"/>
          <ac:picMkLst>
            <pc:docMk/>
            <pc:sldMk cId="3795225164" sldId="259"/>
            <ac:picMk id="20" creationId="{FA2065B4-32D5-4275-B2C9-8B5FF2ACCBD4}"/>
          </ac:picMkLst>
        </pc:picChg>
        <pc:picChg chg="del mod">
          <ac:chgData name="Hoàng Thư" userId="21d31c9762d613a4" providerId="LiveId" clId="{3BB0656B-BEF1-CF47-85C4-8404ED6A4C9C}" dt="2019-09-30T12:07:27.763" v="19" actId="478"/>
          <ac:picMkLst>
            <pc:docMk/>
            <pc:sldMk cId="3795225164" sldId="259"/>
            <ac:picMk id="22" creationId="{29116D89-5671-4377-A980-517B605BECAA}"/>
          </ac:picMkLst>
        </pc:picChg>
        <pc:picChg chg="mod">
          <ac:chgData name="Hoàng Thư" userId="21d31c9762d613a4" providerId="LiveId" clId="{3BB0656B-BEF1-CF47-85C4-8404ED6A4C9C}" dt="2019-09-30T12:08:21.307" v="30" actId="1076"/>
          <ac:picMkLst>
            <pc:docMk/>
            <pc:sldMk cId="3795225164" sldId="259"/>
            <ac:picMk id="24" creationId="{5D199BEE-8167-419B-B668-203E8A2CC00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4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6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5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24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1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9.png"/><Relationship Id="rId3" Type="http://schemas.microsoft.com/office/2007/relationships/media" Target="../media/media4.wav"/><Relationship Id="rId7" Type="http://schemas.openxmlformats.org/officeDocument/2006/relationships/audio" Target="../media/audio3.wav"/><Relationship Id="rId12" Type="http://schemas.openxmlformats.org/officeDocument/2006/relationships/image" Target="../media/image8.jpeg"/><Relationship Id="rId17" Type="http://schemas.openxmlformats.org/officeDocument/2006/relationships/image" Target="../media/image5.png"/><Relationship Id="rId2" Type="http://schemas.openxmlformats.org/officeDocument/2006/relationships/video" Target="../media/media3.mp4"/><Relationship Id="rId16" Type="http://schemas.openxmlformats.org/officeDocument/2006/relationships/image" Target="../media/image12.png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1.jpeg"/><Relationship Id="rId10" Type="http://schemas.openxmlformats.org/officeDocument/2006/relationships/slide" Target="slide3.xml"/><Relationship Id="rId4" Type="http://schemas.openxmlformats.org/officeDocument/2006/relationships/audio" Target="../media/media4.wav"/><Relationship Id="rId9" Type="http://schemas.openxmlformats.org/officeDocument/2006/relationships/image" Target="../media/image3.png"/><Relationship Id="rId1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5.jpeg"/><Relationship Id="rId3" Type="http://schemas.microsoft.com/office/2007/relationships/media" Target="../media/media6.wav"/><Relationship Id="rId7" Type="http://schemas.openxmlformats.org/officeDocument/2006/relationships/audio" Target="../media/audio2.wav"/><Relationship Id="rId12" Type="http://schemas.openxmlformats.org/officeDocument/2006/relationships/image" Target="../media/image14.jpeg"/><Relationship Id="rId2" Type="http://schemas.openxmlformats.org/officeDocument/2006/relationships/video" Target="../media/media5.mp4"/><Relationship Id="rId16" Type="http://schemas.openxmlformats.org/officeDocument/2006/relationships/image" Target="../media/image5.png"/><Relationship Id="rId1" Type="http://schemas.microsoft.com/office/2007/relationships/media" Target="../media/media5.mp4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slide" Target="slide4.xml"/><Relationship Id="rId4" Type="http://schemas.openxmlformats.org/officeDocument/2006/relationships/audio" Target="../media/media6.wav"/><Relationship Id="rId9" Type="http://schemas.openxmlformats.org/officeDocument/2006/relationships/image" Target="../media/image3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0.jpeg"/><Relationship Id="rId3" Type="http://schemas.microsoft.com/office/2007/relationships/media" Target="../media/media8.wav"/><Relationship Id="rId7" Type="http://schemas.openxmlformats.org/officeDocument/2006/relationships/audio" Target="../media/audio2.wav"/><Relationship Id="rId12" Type="http://schemas.openxmlformats.org/officeDocument/2006/relationships/image" Target="../media/image18.jpeg"/><Relationship Id="rId2" Type="http://schemas.openxmlformats.org/officeDocument/2006/relationships/video" Target="../media/media7.mp4"/><Relationship Id="rId16" Type="http://schemas.openxmlformats.org/officeDocument/2006/relationships/image" Target="../media/image5.png"/><Relationship Id="rId1" Type="http://schemas.microsoft.com/office/2007/relationships/media" Target="../media/media7.mp4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audio" Target="../media/media8.wav"/><Relationship Id="rId9" Type="http://schemas.openxmlformats.org/officeDocument/2006/relationships/image" Target="../media/image3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jpeg"/><Relationship Id="rId3" Type="http://schemas.microsoft.com/office/2007/relationships/media" Target="../media/media10.wav"/><Relationship Id="rId7" Type="http://schemas.openxmlformats.org/officeDocument/2006/relationships/audio" Target="../media/audio2.wav"/><Relationship Id="rId12" Type="http://schemas.openxmlformats.org/officeDocument/2006/relationships/image" Target="../media/image18.jpeg"/><Relationship Id="rId2" Type="http://schemas.openxmlformats.org/officeDocument/2006/relationships/video" Target="../media/media9.mp4"/><Relationship Id="rId16" Type="http://schemas.openxmlformats.org/officeDocument/2006/relationships/image" Target="../media/image5.png"/><Relationship Id="rId1" Type="http://schemas.microsoft.com/office/2007/relationships/media" Target="../media/media9.mp4"/><Relationship Id="rId6" Type="http://schemas.openxmlformats.org/officeDocument/2006/relationships/audio" Target="../media/audio3.wav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2.png"/><Relationship Id="rId10" Type="http://schemas.openxmlformats.org/officeDocument/2006/relationships/slide" Target="slide6.xml"/><Relationship Id="rId4" Type="http://schemas.openxmlformats.org/officeDocument/2006/relationships/audio" Target="../media/media10.wav"/><Relationship Id="rId9" Type="http://schemas.openxmlformats.org/officeDocument/2006/relationships/image" Target="../media/image3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8.jpeg"/><Relationship Id="rId3" Type="http://schemas.microsoft.com/office/2007/relationships/media" Target="../media/media12.wav"/><Relationship Id="rId7" Type="http://schemas.openxmlformats.org/officeDocument/2006/relationships/audio" Target="../media/audio2.wav"/><Relationship Id="rId12" Type="http://schemas.openxmlformats.org/officeDocument/2006/relationships/image" Target="../media/image23.jpeg"/><Relationship Id="rId2" Type="http://schemas.openxmlformats.org/officeDocument/2006/relationships/video" Target="../media/media11.mp4"/><Relationship Id="rId16" Type="http://schemas.openxmlformats.org/officeDocument/2006/relationships/image" Target="../media/image5.png"/><Relationship Id="rId1" Type="http://schemas.microsoft.com/office/2007/relationships/media" Target="../media/media11.mp4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5.png"/><Relationship Id="rId10" Type="http://schemas.openxmlformats.org/officeDocument/2006/relationships/slide" Target="slide7.xml"/><Relationship Id="rId4" Type="http://schemas.openxmlformats.org/officeDocument/2006/relationships/audio" Target="../media/media12.wav"/><Relationship Id="rId9" Type="http://schemas.openxmlformats.org/officeDocument/2006/relationships/image" Target="../media/image3.pn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1.jpeg"/><Relationship Id="rId3" Type="http://schemas.microsoft.com/office/2007/relationships/media" Target="../media/media14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video" Target="../media/media13.mp4"/><Relationship Id="rId16" Type="http://schemas.openxmlformats.org/officeDocument/2006/relationships/image" Target="../media/image5.png"/><Relationship Id="rId1" Type="http://schemas.microsoft.com/office/2007/relationships/media" Target="../media/media13.mp4"/><Relationship Id="rId6" Type="http://schemas.openxmlformats.org/officeDocument/2006/relationships/audio" Target="../media/audio3.wav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slide" Target="slide8.xml"/><Relationship Id="rId4" Type="http://schemas.openxmlformats.org/officeDocument/2006/relationships/audio" Target="../media/media14.wav"/><Relationship Id="rId9" Type="http://schemas.openxmlformats.org/officeDocument/2006/relationships/image" Target="../media/image3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8.jpeg"/><Relationship Id="rId3" Type="http://schemas.microsoft.com/office/2007/relationships/media" Target="../media/media16.wav"/><Relationship Id="rId7" Type="http://schemas.openxmlformats.org/officeDocument/2006/relationships/audio" Target="../media/audio2.wav"/><Relationship Id="rId12" Type="http://schemas.openxmlformats.org/officeDocument/2006/relationships/image" Target="../media/image27.png"/><Relationship Id="rId2" Type="http://schemas.openxmlformats.org/officeDocument/2006/relationships/video" Target="../media/media15.mp4"/><Relationship Id="rId16" Type="http://schemas.openxmlformats.org/officeDocument/2006/relationships/image" Target="../media/image5.png"/><Relationship Id="rId1" Type="http://schemas.microsoft.com/office/2007/relationships/media" Target="../media/media15.mp4"/><Relationship Id="rId6" Type="http://schemas.openxmlformats.org/officeDocument/2006/relationships/audio" Target="../media/audio3.wav"/><Relationship Id="rId11" Type="http://schemas.openxmlformats.org/officeDocument/2006/relationships/image" Target="../media/image21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9.png"/><Relationship Id="rId10" Type="http://schemas.openxmlformats.org/officeDocument/2006/relationships/slide" Target="slide9.xml"/><Relationship Id="rId4" Type="http://schemas.openxmlformats.org/officeDocument/2006/relationships/audio" Target="../media/media16.wav"/><Relationship Id="rId9" Type="http://schemas.openxmlformats.org/officeDocument/2006/relationships/image" Target="../media/image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31.jpeg"/><Relationship Id="rId3" Type="http://schemas.microsoft.com/office/2007/relationships/media" Target="../media/media18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video" Target="../media/media17.mp4"/><Relationship Id="rId16" Type="http://schemas.openxmlformats.org/officeDocument/2006/relationships/image" Target="../media/image5.png"/><Relationship Id="rId1" Type="http://schemas.microsoft.com/office/2007/relationships/media" Target="../media/media17.mp4"/><Relationship Id="rId6" Type="http://schemas.openxmlformats.org/officeDocument/2006/relationships/audio" Target="../media/audio3.wav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2.png"/><Relationship Id="rId10" Type="http://schemas.openxmlformats.org/officeDocument/2006/relationships/slide" Target="slide10.xml"/><Relationship Id="rId4" Type="http://schemas.openxmlformats.org/officeDocument/2006/relationships/audio" Target="../media/media18.wav"/><Relationship Id="rId9" Type="http://schemas.openxmlformats.org/officeDocument/2006/relationships/image" Target="../media/image3.png"/><Relationship Id="rId1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] PPT Wallpaper Cartoon on WallpaperSafa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0766" y="198118"/>
            <a:ext cx="2846937" cy="3066779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endParaRPr lang="en-US" sz="4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39077" y="4021726"/>
            <a:ext cx="2005853" cy="620486"/>
            <a:chOff x="3056004" y="4114800"/>
            <a:chExt cx="2005853" cy="620486"/>
          </a:xfrm>
        </p:grpSpPr>
        <p:sp>
          <p:nvSpPr>
            <p:cNvPr id="2" name="Oval 1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hlinkClick r:id="rId9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</a:t>
              </a:r>
            </a:p>
          </p:txBody>
        </p:sp>
      </p:grp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xmlns="" id="{4E26A521-1A06-4027-A668-5C96D5A04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11962614" y="6857999"/>
            <a:ext cx="229385" cy="172039"/>
          </a:xfrm>
          <a:prstGeom prst="rect">
            <a:avLst/>
          </a:prstGeom>
        </p:spPr>
      </p:pic>
      <p:pic>
        <p:nvPicPr>
          <p:cNvPr id="11" name="X.-Hồng-Phong (1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95832" y="3408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5"/>
                            </p:stCondLst>
                            <p:childTnLst>
                              <p:par>
                                <p:cTn id="12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05"/>
                            </p:stCondLst>
                            <p:childTnLst>
                              <p:par>
                                <p:cTn id="17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05"/>
                            </p:stCondLst>
                            <p:childTnLst>
                              <p:par>
                                <p:cTn id="22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55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endParaRPr kumimoji="0" lang="en-US" sz="2400" b="1" i="0" u="none" strike="noStrike" kern="1200" normalizeH="0" baseline="0" noProof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baseline="0" noProof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9298" y="0"/>
            <a:ext cx="2846937" cy="306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394948" y="792177"/>
            <a:ext cx="7840345" cy="1607820"/>
          </a:xfrm>
          <a:prstGeom prst="wedgeRoundRectCallout">
            <a:avLst>
              <a:gd name="adj1" fmla="val 69658"/>
              <a:gd name="adj2" fmla="val 194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các con vật dưới đây con nào biết giăng tơ?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14870" y="5747067"/>
            <a:ext cx="2774179" cy="99061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013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208295" y="5706758"/>
            <a:ext cx="2774179" cy="1013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013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73069" y="2502488"/>
            <a:ext cx="2005853" cy="620486"/>
            <a:chOff x="3056004" y="4114800"/>
            <a:chExt cx="2005853" cy="620486"/>
          </a:xfrm>
        </p:grpSpPr>
        <p:sp>
          <p:nvSpPr>
            <p:cNvPr id="15" name="Oval 14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17" name="Picture 16" descr="Kết quả hình ảnh cho pig coloring"/>
          <p:cNvPicPr/>
          <p:nvPr/>
        </p:nvPicPr>
        <p:blipFill>
          <a:blip r:embed="rId11"/>
          <a:srcRect l="8205" t="4268" r="5798" b="14634"/>
          <a:stretch>
            <a:fillRect/>
          </a:stretch>
        </p:blipFill>
        <p:spPr bwMode="auto">
          <a:xfrm>
            <a:off x="1473367" y="5805124"/>
            <a:ext cx="1132901" cy="63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ách vẽ con nhện - Dạy Vẽ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18752" r="21514" b="19213"/>
          <a:stretch/>
        </p:blipFill>
        <p:spPr bwMode="auto">
          <a:xfrm>
            <a:off x="962526" y="5805124"/>
            <a:ext cx="1643742" cy="8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Xem hơn 48 ảnh về hình vẽ con ong ngộ nghĩnh - daotaonec.edu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Xem hơn 48 ảnh về hình vẽ con ong ngộ nghĩnh - daotaonec.edu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Xem hơn 48 ảnh về hình vẽ con ong ngộ nghĩnh - daotaonec.edu.v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Xem hơn 48 ảnh về hình vẽ con ong ngộ nghĩnh - daotaonec.edu.v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80" y="5805124"/>
            <a:ext cx="1631173" cy="8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ranh tô màu con mèo đẹp, dễ thương và đáng yêu cho bé | Mèo, Đang yêu, Mèo  đẹ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95" y="5724305"/>
            <a:ext cx="1631174" cy="9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Chó Shiba - Đặc điểm, tính cách của chú chó hay cườ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384" y="5805124"/>
            <a:ext cx="1936454" cy="8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xmlns="" id="{3A2EDFB0-E5ED-41B5-8CA4-B389EC308D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872885" y="6618664"/>
            <a:ext cx="319114" cy="239336"/>
          </a:xfrm>
          <a:prstGeom prst="rect">
            <a:avLst/>
          </a:prstGeom>
        </p:spPr>
      </p:pic>
      <p:pic>
        <p:nvPicPr>
          <p:cNvPr id="7" name="X.-Hồng-Phong-2_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64487" y="1596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0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273069" y="2502488"/>
            <a:ext cx="2005853" cy="620486"/>
            <a:chOff x="3056004" y="4114800"/>
            <a:chExt cx="2005853" cy="620486"/>
          </a:xfrm>
        </p:grpSpPr>
        <p:sp>
          <p:nvSpPr>
            <p:cNvPr id="18" name="Oval 17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2050" name="Picture 2" descr="Sóc Nhí - doc tin - Họa sĩ nhí - Đọc tin - Học vẽ bé Thỏ dễ thương - Họa sĩ  nhí - Đọc tin - Học vẽ bé Thỏ dễ thươ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12" y="5747067"/>
            <a:ext cx="1905000" cy="8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 vàng bơi - cách vẽ con cá và tô màu cực dễ - Hướng dẫn vẽ - YouTube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 b="8307"/>
          <a:stretch/>
        </p:blipFill>
        <p:spPr bwMode="auto">
          <a:xfrm>
            <a:off x="3753853" y="5887453"/>
            <a:ext cx="1844842" cy="6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con hổ M021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7158" r="2463" b="21263"/>
          <a:stretch/>
        </p:blipFill>
        <p:spPr bwMode="auto">
          <a:xfrm>
            <a:off x="6283848" y="5790484"/>
            <a:ext cx="1989221" cy="8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tranh màu nước- vẽ chim rừng Việt Nam 10 - YouTub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6" t="7501" r="21376" b="-2977"/>
          <a:stretch/>
        </p:blipFill>
        <p:spPr bwMode="auto">
          <a:xfrm>
            <a:off x="9713401" y="5859031"/>
            <a:ext cx="1524000" cy="6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6C80843B-95CF-4E93-893C-413D4DA4A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53188" y="6678892"/>
            <a:ext cx="238811" cy="179108"/>
          </a:xfrm>
          <a:prstGeom prst="rect">
            <a:avLst/>
          </a:prstGeom>
        </p:spPr>
      </p:pic>
      <p:pic>
        <p:nvPicPr>
          <p:cNvPr id="3" name="X.-Hồng-Phong-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75401" y="2954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0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72986" y="5781864"/>
            <a:ext cx="2774179" cy="9397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6059538" y="5712433"/>
            <a:ext cx="2774179" cy="100920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100920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12433"/>
            <a:ext cx="2774179" cy="100920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73069" y="2502488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16" name="Picture 2" descr="Sóc Nhí - doc tin - Họa sĩ nhí - Đọc tin - Học vẽ bé Thỏ dễ thương - Họa sĩ  nhí - Đọc tin - Học vẽ bé Thỏ dễ thươ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12" y="5842340"/>
            <a:ext cx="1905000" cy="8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Tranh con hổ M021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7158" r="2463" b="21263"/>
          <a:stretch/>
        </p:blipFill>
        <p:spPr bwMode="auto">
          <a:xfrm>
            <a:off x="3619722" y="5963338"/>
            <a:ext cx="1989221" cy="69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Tranh tô màu con mèo đẹp, dễ thương và đáng yêu cho bé | Mèo, Đang yêu, Mèo  đẹ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95" y="5724305"/>
            <a:ext cx="1631174" cy="9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h vẽ Con Chuột - Dạy Vẽ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95" y="5811624"/>
            <a:ext cx="2152129" cy="84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99C9DCFC-B925-428F-8F0D-AB9E4FB61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53188" y="6678892"/>
            <a:ext cx="238811" cy="179108"/>
          </a:xfrm>
          <a:prstGeom prst="rect">
            <a:avLst/>
          </a:prstGeom>
        </p:spPr>
      </p:pic>
      <p:pic>
        <p:nvPicPr>
          <p:cNvPr id="3" name="X.-Hồng-Phong-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56412" y="2502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1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394948" y="553155"/>
            <a:ext cx="7840345" cy="1607820"/>
          </a:xfrm>
          <a:prstGeom prst="wedgeRoundRectCallout">
            <a:avLst>
              <a:gd name="adj1" fmla="val 66743"/>
              <a:gd name="adj2" fmla="val 25519"/>
              <a:gd name="adj3" fmla="val 16667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sợ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1243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23" y="277809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8902815" y="5712432"/>
            <a:ext cx="2774179" cy="94143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73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3227243" y="5712433"/>
            <a:ext cx="2774179" cy="92009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2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048683" y="5712432"/>
            <a:ext cx="2774179" cy="92009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3401" y="544391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273069" y="2502488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4098" name="Picture 2" descr="9 cách diệt kiến trên giường ngủ cực hiệu quả đuổi kiến tránh xa |  Cleanipedi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14939" r="9810"/>
          <a:stretch/>
        </p:blipFill>
        <p:spPr bwMode="auto">
          <a:xfrm>
            <a:off x="978568" y="5871411"/>
            <a:ext cx="1844816" cy="6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Tranh con hổ M0219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7158" r="2463" b="21263"/>
          <a:stretch/>
        </p:blipFill>
        <p:spPr bwMode="auto">
          <a:xfrm>
            <a:off x="3619722" y="5811624"/>
            <a:ext cx="1989221" cy="7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hó Shiba - Đặc điểm, tính cách của chú chó hay cư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37" y="5768371"/>
            <a:ext cx="1936454" cy="8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ách vẽ Con Chuột - Dạy Vẽ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95" y="5811624"/>
            <a:ext cx="2152129" cy="82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xmlns="" id="{F8A0C123-7421-4CFD-A26B-E1A7E2F8F0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00322" y="6714242"/>
            <a:ext cx="191677" cy="143758"/>
          </a:xfrm>
          <a:prstGeom prst="rect">
            <a:avLst/>
          </a:prstGeom>
        </p:spPr>
      </p:pic>
      <p:pic>
        <p:nvPicPr>
          <p:cNvPr id="2" name="X.-Hồng-Phong-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689706" y="2778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1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2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01234" y="1801061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200508"/>
            <a:ext cx="1056730" cy="105673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701234" y="406628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612176" y="179427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2" y="164569"/>
            <a:ext cx="1056730" cy="1056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80502" y="5915160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16" name="Picture 2" descr="Sóc Nhí - doc tin - Họa sĩ nhí - Đọc tin - Học vẽ bé Thỏ dễ thương - Họa sĩ  nhí - Đọc tin - Học vẽ bé Thỏ dễ thươ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23" y="402474"/>
            <a:ext cx="1905000" cy="8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hó Shiba - Đặc điểm, tính cách của chú chó hay cười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338" y="393078"/>
            <a:ext cx="1936454" cy="63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ranh con hổ M021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7158" r="2463" b="21263"/>
          <a:stretch/>
        </p:blipFill>
        <p:spPr bwMode="auto">
          <a:xfrm>
            <a:off x="8004655" y="1936042"/>
            <a:ext cx="1989221" cy="69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Phim Hoạt Hình Cành Con Khỉ PNG , Khỉ, Con Khỉ, Động Vật PNG miễn  phí tải tập tin PSDComment và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5627" r="19657" b="10333"/>
          <a:stretch/>
        </p:blipFill>
        <p:spPr bwMode="auto">
          <a:xfrm>
            <a:off x="2310498" y="1869923"/>
            <a:ext cx="1636295" cy="69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D4F0682E-C2D9-4264-B399-3379FFCD7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72041" y="6693030"/>
            <a:ext cx="219958" cy="164969"/>
          </a:xfrm>
          <a:prstGeom prst="rect">
            <a:avLst/>
          </a:prstGeom>
        </p:spPr>
      </p:pic>
      <p:pic>
        <p:nvPicPr>
          <p:cNvPr id="3" name="X.-Hồng-Phong-6 (1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88323" y="1326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1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 các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vật trên con nào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 ăn chuối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01234" y="379470"/>
            <a:ext cx="2774179" cy="96806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2" y="1597905"/>
            <a:ext cx="1056730" cy="105673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612176" y="1597907"/>
            <a:ext cx="2774179" cy="10567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597905"/>
            <a:ext cx="1056730" cy="105673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1701233" y="1597906"/>
            <a:ext cx="2774179" cy="10567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2" y="164569"/>
            <a:ext cx="1056730" cy="1056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103957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80502" y="5915160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16" name="Picture 2" descr="9 cách diệt kiến trên giường ngủ cực hiệu quả đuổi kiến tránh xa |  Cleanipedi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14939" r="9810"/>
          <a:stretch/>
        </p:blipFill>
        <p:spPr bwMode="auto">
          <a:xfrm>
            <a:off x="2165914" y="466937"/>
            <a:ext cx="1844816" cy="6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óc Nhí - doc tin - Họa sĩ nhí - Đọc tin - Học vẽ bé Thỏ dễ thương - Họa sĩ  nhí - Đọc tin - Học vẽ bé Thỏ dễ thươ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12" y="1776142"/>
            <a:ext cx="1905000" cy="8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hó Shiba - Đặc điểm, tính cách của chú chó hay cư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58" y="431423"/>
            <a:ext cx="1936454" cy="86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Phim Hoạt Hình Cành Con Khỉ PNG , Khỉ, Con Khỉ, Động Vật PNG miễn  phí tải tập tin PSDComment và Vector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0" t="5627" r="19657" b="10333"/>
          <a:stretch/>
        </p:blipFill>
        <p:spPr bwMode="auto">
          <a:xfrm>
            <a:off x="8008858" y="1776142"/>
            <a:ext cx="1636295" cy="76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xmlns="" id="{DE24C883-B432-414E-A979-53B2AC70E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19175" y="6728382"/>
            <a:ext cx="172824" cy="129618"/>
          </a:xfrm>
          <a:prstGeom prst="rect">
            <a:avLst/>
          </a:prstGeom>
        </p:spPr>
      </p:pic>
      <p:pic>
        <p:nvPicPr>
          <p:cNvPr id="2" name="x-ho204130204128ng-phong-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31826" y="1149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1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8" y="164569"/>
            <a:ext cx="1056730" cy="10567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 các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vật trên đây con nào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noProof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 làm mật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01233" y="379470"/>
            <a:ext cx="2774179" cy="103223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97510"/>
            <a:ext cx="1056730" cy="105673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7612175" y="307959"/>
            <a:ext cx="2774179" cy="94628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612176" y="1597907"/>
            <a:ext cx="2774179" cy="103819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4" y="1597906"/>
            <a:ext cx="1056730" cy="1056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1701234" y="1597906"/>
            <a:ext cx="2774179" cy="107415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80502" y="5915160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16" name="Picture 2" descr="9 cách diệt kiến trên giường ngủ cực hiệu quả đuổi kiến tránh xa |  Cleanipedi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14939" r="9810"/>
          <a:stretch/>
        </p:blipFill>
        <p:spPr bwMode="auto">
          <a:xfrm>
            <a:off x="2165914" y="466937"/>
            <a:ext cx="1844816" cy="68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Xem hơn 48 ảnh về hình vẽ con ong ngộ nghĩnh - daotaonec.edu.v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502" y="376699"/>
            <a:ext cx="1413107" cy="77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Tranh con hổ M0219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7158" r="2463" b="21263"/>
          <a:stretch/>
        </p:blipFill>
        <p:spPr bwMode="auto">
          <a:xfrm>
            <a:off x="7923453" y="1797693"/>
            <a:ext cx="1989221" cy="7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ách vẽ con rùa - Dạy Vẽ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17108" r="2835" b="16318"/>
          <a:stretch/>
        </p:blipFill>
        <p:spPr bwMode="auto">
          <a:xfrm>
            <a:off x="2334343" y="1812934"/>
            <a:ext cx="1507958" cy="71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30BF0AAA-1794-4336-B3A4-56EAB7FBEB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060024" y="6759018"/>
            <a:ext cx="131975" cy="98981"/>
          </a:xfrm>
          <a:prstGeom prst="rect">
            <a:avLst/>
          </a:prstGeom>
        </p:spPr>
      </p:pic>
      <p:pic>
        <p:nvPicPr>
          <p:cNvPr id="3" name="x-ho204130204128ng-phong-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21617" y="1106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8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1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9" y="1686822"/>
            <a:ext cx="1056730" cy="105673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873056" y="3352496"/>
            <a:ext cx="7840345" cy="1607820"/>
          </a:xfrm>
          <a:prstGeom prst="wedgeRoundRectCallout">
            <a:avLst>
              <a:gd name="adj1" fmla="val 53206"/>
              <a:gd name="adj2" fmla="val -21197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 các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vật trên đây con nào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b="1" noProof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hích ăn đường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01234" y="1686823"/>
            <a:ext cx="2774179" cy="9492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4" y="200508"/>
            <a:ext cx="1056730" cy="105673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1701234" y="307959"/>
            <a:ext cx="2774179" cy="98762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36" y="1597906"/>
            <a:ext cx="1056730" cy="105673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612177" y="1686823"/>
            <a:ext cx="2774179" cy="94927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92" y="164569"/>
            <a:ext cx="1056730" cy="10567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7612177" y="307959"/>
            <a:ext cx="2774179" cy="98762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45312" y="2540332"/>
            <a:ext cx="1952611" cy="21033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80502" y="5915160"/>
            <a:ext cx="2005853" cy="620486"/>
            <a:chOff x="3056004" y="4114800"/>
            <a:chExt cx="2005853" cy="620486"/>
          </a:xfrm>
        </p:grpSpPr>
        <p:sp>
          <p:nvSpPr>
            <p:cNvPr id="13" name="Oval 12"/>
            <p:cNvSpPr/>
            <p:nvPr/>
          </p:nvSpPr>
          <p:spPr>
            <a:xfrm>
              <a:off x="3056004" y="4114800"/>
              <a:ext cx="2005853" cy="62048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hlinkClick r:id="rId10" action="ppaction://hlinksldjump"/>
            </p:cNvPr>
            <p:cNvSpPr txBox="1"/>
            <p:nvPr/>
          </p:nvSpPr>
          <p:spPr>
            <a:xfrm>
              <a:off x="3593566" y="4240377"/>
              <a:ext cx="9307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</a:p>
          </p:txBody>
        </p:sp>
      </p:grpSp>
      <p:pic>
        <p:nvPicPr>
          <p:cNvPr id="16" name="Picture 2" descr="9 cách diệt kiến trên giường ngủ cực hiệu quả đuổi kiến tránh xa |  Cleanipedia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14939" r="9810"/>
          <a:stretch/>
        </p:blipFill>
        <p:spPr bwMode="auto">
          <a:xfrm>
            <a:off x="2165914" y="466938"/>
            <a:ext cx="1844816" cy="55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óc Nhí - doc tin - Họa sĩ nhí - Đọc tin - Học vẽ bé Thỏ dễ thương - Họa sĩ  nhí - Đọc tin - Học vẽ bé Thỏ dễ thươ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212" y="1776142"/>
            <a:ext cx="1905000" cy="8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Chó Shiba - Đặc điểm, tính cách của chú chó hay cười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858" y="431423"/>
            <a:ext cx="1936454" cy="7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Tranh con hổ M0219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7158" r="2463" b="21263"/>
          <a:stretch/>
        </p:blipFill>
        <p:spPr bwMode="auto">
          <a:xfrm>
            <a:off x="7923453" y="1797693"/>
            <a:ext cx="1989221" cy="74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xmlns="" id="{DF20EBA2-409C-401F-A188-3093F98446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xmlns="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72040" y="6693030"/>
            <a:ext cx="219959" cy="164969"/>
          </a:xfrm>
          <a:prstGeom prst="rect">
            <a:avLst/>
          </a:prstGeom>
        </p:spPr>
      </p:pic>
      <p:pic>
        <p:nvPicPr>
          <p:cNvPr id="3" name="x-ho204130204128ng-phong-9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78818" y="1686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1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1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0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139</Words>
  <Application>Microsoft Office PowerPoint</Application>
  <PresentationFormat>Custom</PresentationFormat>
  <Paragraphs>57</Paragraphs>
  <Slides>10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89</cp:revision>
  <dcterms:created xsi:type="dcterms:W3CDTF">2018-05-01T14:03:50Z</dcterms:created>
  <dcterms:modified xsi:type="dcterms:W3CDTF">2023-03-20T04:10:25Z</dcterms:modified>
</cp:coreProperties>
</file>