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8" r:id="rId2"/>
    <p:sldId id="262" r:id="rId3"/>
    <p:sldId id="260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</p:sldIdLst>
  <p:sldSz cx="12192000" cy="6858000"/>
  <p:notesSz cx="6858000" cy="9144000"/>
  <p:custShowLst>
    <p:custShow name="Custom Show 1" id="0">
      <p:sldLst/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590D"/>
    <a:srgbClr val="CB5323"/>
    <a:srgbClr val="F2FF79"/>
    <a:srgbClr val="EEB500"/>
    <a:srgbClr val="FFDF79"/>
    <a:srgbClr val="FFE6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5" autoAdjust="0"/>
    <p:restoredTop sz="94651" autoAdjust="0"/>
  </p:normalViewPr>
  <p:slideViewPr>
    <p:cSldViewPr snapToGrid="0">
      <p:cViewPr varScale="1">
        <p:scale>
          <a:sx n="76" d="100"/>
          <a:sy n="76" d="100"/>
        </p:scale>
        <p:origin x="355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99768-34E9-4735-B5EC-74A4C9A34B9A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8A5D6-DBD9-4082-AC2A-A4550EFBF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15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A9A4-EB9B-407F-93ED-E96AE1C4F567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B9CE-4FD7-4CDA-BABF-7F3C6ED7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22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A9A4-EB9B-407F-93ED-E96AE1C4F567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B9CE-4FD7-4CDA-BABF-7F3C6ED7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31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A9A4-EB9B-407F-93ED-E96AE1C4F567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B9CE-4FD7-4CDA-BABF-7F3C6ED7E23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4349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A9A4-EB9B-407F-93ED-E96AE1C4F567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B9CE-4FD7-4CDA-BABF-7F3C6ED7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94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A9A4-EB9B-407F-93ED-E96AE1C4F567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B9CE-4FD7-4CDA-BABF-7F3C6ED7E23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4610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A9A4-EB9B-407F-93ED-E96AE1C4F567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B9CE-4FD7-4CDA-BABF-7F3C6ED7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03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A9A4-EB9B-407F-93ED-E96AE1C4F567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B9CE-4FD7-4CDA-BABF-7F3C6ED7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35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A9A4-EB9B-407F-93ED-E96AE1C4F567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B9CE-4FD7-4CDA-BABF-7F3C6ED7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9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A9A4-EB9B-407F-93ED-E96AE1C4F567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B9CE-4FD7-4CDA-BABF-7F3C6ED7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0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A9A4-EB9B-407F-93ED-E96AE1C4F567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B9CE-4FD7-4CDA-BABF-7F3C6ED7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3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A9A4-EB9B-407F-93ED-E96AE1C4F567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B9CE-4FD7-4CDA-BABF-7F3C6ED7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36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A9A4-EB9B-407F-93ED-E96AE1C4F567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B9CE-4FD7-4CDA-BABF-7F3C6ED7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5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A9A4-EB9B-407F-93ED-E96AE1C4F567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B9CE-4FD7-4CDA-BABF-7F3C6ED7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68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A9A4-EB9B-407F-93ED-E96AE1C4F567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B9CE-4FD7-4CDA-BABF-7F3C6ED7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12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A9A4-EB9B-407F-93ED-E96AE1C4F567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B9CE-4FD7-4CDA-BABF-7F3C6ED7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48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A9A4-EB9B-407F-93ED-E96AE1C4F567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B9CE-4FD7-4CDA-BABF-7F3C6ED7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12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FA9A4-EB9B-407F-93ED-E96AE1C4F567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029B9CE-4FD7-4CDA-BABF-7F3C6ED7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4.xml"/><Relationship Id="rId10" Type="http://schemas.openxmlformats.org/officeDocument/2006/relationships/image" Target="../media/image6.png"/><Relationship Id="rId4" Type="http://schemas.openxmlformats.org/officeDocument/2006/relationships/slide" Target="slide3.xml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slide" Target="slide5.xml"/><Relationship Id="rId10" Type="http://schemas.openxmlformats.org/officeDocument/2006/relationships/image" Target="../media/image6.png"/><Relationship Id="rId4" Type="http://schemas.openxmlformats.org/officeDocument/2006/relationships/slide" Target="slide3.xml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slide" Target="slide6.xml"/><Relationship Id="rId10" Type="http://schemas.openxmlformats.org/officeDocument/2006/relationships/image" Target="../media/image6.png"/><Relationship Id="rId4" Type="http://schemas.openxmlformats.org/officeDocument/2006/relationships/slide" Target="slide3.xml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slide" Target="slide7.xml"/><Relationship Id="rId10" Type="http://schemas.openxmlformats.org/officeDocument/2006/relationships/image" Target="../media/image6.png"/><Relationship Id="rId4" Type="http://schemas.openxmlformats.org/officeDocument/2006/relationships/slide" Target="slide3.xml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audio" Target="../media/media1.mp3"/><Relationship Id="rId16" Type="http://schemas.openxmlformats.org/officeDocument/2006/relationships/image" Target="../media/image11.png"/><Relationship Id="rId1" Type="http://schemas.microsoft.com/office/2007/relationships/media" Target="../media/media1.mp3"/><Relationship Id="rId6" Type="http://schemas.openxmlformats.org/officeDocument/2006/relationships/slide" Target="slide3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4.xml"/><Relationship Id="rId10" Type="http://schemas.openxmlformats.org/officeDocument/2006/relationships/image" Target="../media/image6.png"/><Relationship Id="rId4" Type="http://schemas.openxmlformats.org/officeDocument/2006/relationships/slide" Target="slide3.xml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slide" Target="slide5.xml"/><Relationship Id="rId10" Type="http://schemas.openxmlformats.org/officeDocument/2006/relationships/image" Target="../media/image6.png"/><Relationship Id="rId4" Type="http://schemas.openxmlformats.org/officeDocument/2006/relationships/slide" Target="slide3.xml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slide" Target="slide6.xml"/><Relationship Id="rId10" Type="http://schemas.openxmlformats.org/officeDocument/2006/relationships/image" Target="../media/image6.png"/><Relationship Id="rId4" Type="http://schemas.openxmlformats.org/officeDocument/2006/relationships/slide" Target="slide3.xm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slide" Target="slide7.xml"/><Relationship Id="rId10" Type="http://schemas.openxmlformats.org/officeDocument/2006/relationships/image" Target="../media/image6.png"/><Relationship Id="rId4" Type="http://schemas.openxmlformats.org/officeDocument/2006/relationships/slide" Target="slide3.xml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audio" Target="../media/media1.mp3"/><Relationship Id="rId16" Type="http://schemas.openxmlformats.org/officeDocument/2006/relationships/image" Target="../media/image11.png"/><Relationship Id="rId1" Type="http://schemas.microsoft.com/office/2007/relationships/media" Target="../media/media1.mp3"/><Relationship Id="rId6" Type="http://schemas.openxmlformats.org/officeDocument/2006/relationships/slide" Target="slide3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082362" y="2792540"/>
            <a:ext cx="77316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/>
              <a:t>Bé</a:t>
            </a:r>
            <a:r>
              <a:rPr lang="en-US" sz="5400" dirty="0"/>
              <a:t> </a:t>
            </a:r>
            <a:r>
              <a:rPr lang="en-US" sz="5400" dirty="0" err="1"/>
              <a:t>hãy</a:t>
            </a:r>
            <a:r>
              <a:rPr lang="en-US" sz="5400" dirty="0"/>
              <a:t> </a:t>
            </a:r>
            <a:r>
              <a:rPr lang="en-US" sz="5400" dirty="0" err="1"/>
              <a:t>tô</a:t>
            </a:r>
            <a:r>
              <a:rPr lang="en-US" sz="5400" dirty="0"/>
              <a:t> </a:t>
            </a:r>
            <a:r>
              <a:rPr lang="en-US" sz="5400" dirty="0" err="1"/>
              <a:t>màu</a:t>
            </a:r>
            <a:r>
              <a:rPr lang="en-US" sz="5400" dirty="0"/>
              <a:t> </a:t>
            </a:r>
            <a:r>
              <a:rPr lang="en-US" sz="5400" dirty="0" err="1"/>
              <a:t>theo</a:t>
            </a:r>
            <a:r>
              <a:rPr lang="en-US" sz="5400" dirty="0"/>
              <a:t> </a:t>
            </a:r>
            <a:r>
              <a:rPr lang="en-US" sz="5400" dirty="0" err="1"/>
              <a:t>mẫu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43115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ản-ghi-Mới ho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870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146" y="0"/>
            <a:ext cx="2395914" cy="240653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8705"/>
          </a:xfrm>
          <a:prstGeom prst="rect">
            <a:avLst/>
          </a:prstGeom>
        </p:spPr>
      </p:pic>
      <p:sp>
        <p:nvSpPr>
          <p:cNvPr id="46" name="Rectangle 45">
            <a:hlinkClick r:id="rId4" action="ppaction://hlinksldjump"/>
          </p:cNvPr>
          <p:cNvSpPr/>
          <p:nvPr/>
        </p:nvSpPr>
        <p:spPr>
          <a:xfrm>
            <a:off x="8262851" y="2718262"/>
            <a:ext cx="847898" cy="3990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hlinkClick r:id="rId5" action="ppaction://hlinksldjump"/>
          </p:cNvPr>
          <p:cNvSpPr/>
          <p:nvPr/>
        </p:nvSpPr>
        <p:spPr>
          <a:xfrm>
            <a:off x="8262851" y="3429000"/>
            <a:ext cx="847898" cy="399011"/>
          </a:xfrm>
          <a:prstGeom prst="rect">
            <a:avLst/>
          </a:prstGeom>
          <a:solidFill>
            <a:srgbClr val="E159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8262851" y="4139738"/>
            <a:ext cx="847898" cy="39901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8262851" y="4943994"/>
            <a:ext cx="847898" cy="3990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8262851" y="5609762"/>
            <a:ext cx="847898" cy="39901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021" l="9877" r="89771">
                        <a14:foregroundMark x1="47266" y1="67832" x2="47266" y2="67832"/>
                        <a14:foregroundMark x1="47266" y1="67832" x2="47266" y2="67832"/>
                        <a14:foregroundMark x1="47266" y1="67832" x2="47266" y2="67832"/>
                        <a14:foregroundMark x1="39859" y1="82937" x2="39859" y2="82937"/>
                        <a14:foregroundMark x1="45503" y1="24196" x2="45503" y2="24196"/>
                        <a14:foregroundMark x1="45503" y1="24196" x2="45503" y2="24196"/>
                        <a14:foregroundMark x1="46561" y1="25874" x2="46561" y2="25874"/>
                        <a14:foregroundMark x1="46384" y1="25874" x2="46384" y2="25874"/>
                        <a14:foregroundMark x1="43563" y1="24056" x2="43563" y2="24056"/>
                        <a14:foregroundMark x1="53968" y1="48951" x2="53968" y2="48951"/>
                        <a14:foregroundMark x1="55908" y1="51189" x2="55908" y2="51189"/>
                        <a14:backgroundMark x1="43563" y1="24755" x2="43563" y2="24755"/>
                        <a14:backgroundMark x1="46561" y1="86993" x2="46561" y2="86993"/>
                        <a14:backgroundMark x1="46561" y1="86993" x2="46561" y2="86993"/>
                        <a14:backgroundMark x1="39859" y1="91189" x2="39859" y2="91189"/>
                        <a14:backgroundMark x1="39506" y1="91469" x2="39506" y2="91469"/>
                        <a14:backgroundMark x1="39506" y1="91608" x2="39506" y2="91608"/>
                        <a14:backgroundMark x1="60847" y1="29231" x2="60847" y2="29231"/>
                        <a14:backgroundMark x1="60847" y1="29231" x2="60847" y2="29231"/>
                        <a14:backgroundMark x1="59259" y1="31049" x2="59083" y2="31469"/>
                        <a14:backgroundMark x1="58907" y1="32448" x2="58907" y2="32448"/>
                        <a14:backgroundMark x1="58907" y1="32448" x2="58907" y2="32448"/>
                        <a14:backgroundMark x1="70018" y1="31329" x2="70018" y2="31329"/>
                        <a14:backgroundMark x1="70018" y1="31329" x2="70018" y2="31329"/>
                        <a14:backgroundMark x1="33333" y1="73986" x2="33333" y2="73986"/>
                        <a14:backgroundMark x1="33333" y1="74126" x2="33333" y2="74126"/>
                        <a14:backgroundMark x1="52910" y1="77203" x2="52910" y2="77203"/>
                        <a14:backgroundMark x1="52910" y1="77343" x2="52910" y2="77343"/>
                        <a14:backgroundMark x1="40917" y1="29371" x2="40917" y2="29371"/>
                        <a14:backgroundMark x1="44621" y1="27552" x2="44621" y2="27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870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476" b="39441" l="9877" r="89771">
                        <a14:backgroundMark x1="50441" y1="19161" x2="50441" y2="19161"/>
                        <a14:backgroundMark x1="50265" y1="19021" x2="50265" y2="19021"/>
                        <a14:backgroundMark x1="52734" y1="17902" x2="52734" y2="17902"/>
                        <a14:backgroundMark x1="52910" y1="17902" x2="53263" y2="17902"/>
                        <a14:backgroundMark x1="64903" y1="18182" x2="64903" y2="18182"/>
                        <a14:backgroundMark x1="65079" y1="18182" x2="65079" y2="18182"/>
                        <a14:backgroundMark x1="39859" y1="12867" x2="39859" y2="12867"/>
                        <a14:backgroundMark x1="39683" y1="12867" x2="39683" y2="12867"/>
                        <a14:backgroundMark x1="39153" y1="12867" x2="39153" y2="12867"/>
                        <a14:backgroundMark x1="37919" y1="11608" x2="37919" y2="11608"/>
                        <a14:backgroundMark x1="37919" y1="11469" x2="37919" y2="11469"/>
                        <a14:backgroundMark x1="37919" y1="11469" x2="37919" y2="11469"/>
                        <a14:backgroundMark x1="37919" y1="11329" x2="37919" y2="11329"/>
                        <a14:backgroundMark x1="36684" y1="14685" x2="36684" y2="14685"/>
                        <a14:backgroundMark x1="36684" y1="14685" x2="36684" y2="14685"/>
                        <a14:backgroundMark x1="36684" y1="14685" x2="36684" y2="14685"/>
                        <a14:backgroundMark x1="36684" y1="14685" x2="36684" y2="14685"/>
                        <a14:backgroundMark x1="40035" y1="15944" x2="40035" y2="15944"/>
                        <a14:backgroundMark x1="40212" y1="15944" x2="40212" y2="15944"/>
                        <a14:backgroundMark x1="40212" y1="15944" x2="40212" y2="15944"/>
                        <a14:backgroundMark x1="40388" y1="15944" x2="41623" y2="15944"/>
                        <a14:backgroundMark x1="42857" y1="15944" x2="43386" y2="15804"/>
                        <a14:backgroundMark x1="44444" y1="13706" x2="44444" y2="13706"/>
                        <a14:backgroundMark x1="44444" y1="13706" x2="44444" y2="13706"/>
                        <a14:backgroundMark x1="44974" y1="13287" x2="44974" y2="13287"/>
                        <a14:backgroundMark x1="49206" y1="13986" x2="49206" y2="13986"/>
                        <a14:backgroundMark x1="49383" y1="13986" x2="50088" y2="14545"/>
                        <a14:backgroundMark x1="50441" y1="14685" x2="50441" y2="14685"/>
                        <a14:backgroundMark x1="41270" y1="13986" x2="41270" y2="13986"/>
                        <a14:backgroundMark x1="41270" y1="13986" x2="41270" y2="13986"/>
                        <a14:backgroundMark x1="40035" y1="19580" x2="40035" y2="19580"/>
                        <a14:backgroundMark x1="40035" y1="19580" x2="40035" y2="19580"/>
                        <a14:backgroundMark x1="40035" y1="19580" x2="40035" y2="19580"/>
                        <a14:backgroundMark x1="40035" y1="19580" x2="40917" y2="21119"/>
                        <a14:backgroundMark x1="40917" y1="21119" x2="40917" y2="21119"/>
                        <a14:backgroundMark x1="40917" y1="21259" x2="40917" y2="21259"/>
                        <a14:backgroundMark x1="41093" y1="23077" x2="41093" y2="23077"/>
                        <a14:backgroundMark x1="40741" y1="24615" x2="40741" y2="24615"/>
                        <a14:backgroundMark x1="41270" y1="25594" x2="41270" y2="25594"/>
                        <a14:backgroundMark x1="43915" y1="19301" x2="43915" y2="19301"/>
                        <a14:backgroundMark x1="43915" y1="19161" x2="43915" y2="19161"/>
                        <a14:backgroundMark x1="43915" y1="19161" x2="45150" y2="19161"/>
                        <a14:backgroundMark x1="45150" y1="19161" x2="48677" y2="19580"/>
                        <a14:backgroundMark x1="48854" y1="19580" x2="48854" y2="19580"/>
                        <a14:backgroundMark x1="49206" y1="19860" x2="49735" y2="20280"/>
                        <a14:backgroundMark x1="49206" y1="24336" x2="49206" y2="24336"/>
                        <a14:backgroundMark x1="49206" y1="24615" x2="49206" y2="24615"/>
                        <a14:backgroundMark x1="49912" y1="23497" x2="50265" y2="23217"/>
                        <a14:backgroundMark x1="51323" y1="22517" x2="52028" y2="22517"/>
                        <a14:backgroundMark x1="52381" y1="22238" x2="52381" y2="21818"/>
                        <a14:backgroundMark x1="52381" y1="21538" x2="52381" y2="21538"/>
                        <a14:backgroundMark x1="52910" y1="20839" x2="53792" y2="20559"/>
                        <a14:backgroundMark x1="54321" y1="20420" x2="54321" y2="20420"/>
                        <a14:backgroundMark x1="54850" y1="20420" x2="56437" y2="20420"/>
                        <a14:backgroundMark x1="56966" y1="20280" x2="57672" y2="20280"/>
                        <a14:backgroundMark x1="58201" y1="20140" x2="58907" y2="20140"/>
                        <a14:backgroundMark x1="59612" y1="19860" x2="59612" y2="19441"/>
                        <a14:backgroundMark x1="59612" y1="18042" x2="59612" y2="18042"/>
                        <a14:backgroundMark x1="59788" y1="17622" x2="61376" y2="17902"/>
                        <a14:backgroundMark x1="62081" y1="17902" x2="64198" y2="18322"/>
                        <a14:backgroundMark x1="64727" y1="18322" x2="65785" y2="18322"/>
                        <a14:backgroundMark x1="66314" y1="18462" x2="67019" y2="19301"/>
                        <a14:backgroundMark x1="68607" y1="20979" x2="68959" y2="21818"/>
                        <a14:backgroundMark x1="69312" y1="22238" x2="69312" y2="22238"/>
                        <a14:backgroundMark x1="70370" y1="22238" x2="70370" y2="22238"/>
                        <a14:backgroundMark x1="70723" y1="22378" x2="71605" y2="22937"/>
                        <a14:backgroundMark x1="71781" y1="22937" x2="71781" y2="22937"/>
                        <a14:backgroundMark x1="71781" y1="22937" x2="71429" y2="21958"/>
                        <a14:backgroundMark x1="70370" y1="21259" x2="69312" y2="20559"/>
                        <a14:backgroundMark x1="68783" y1="19720" x2="68783" y2="19720"/>
                        <a14:backgroundMark x1="68078" y1="19301" x2="66490" y2="18741"/>
                        <a14:backgroundMark x1="65785" y1="18322" x2="64727" y2="18182"/>
                        <a14:backgroundMark x1="63492" y1="17762" x2="62963" y2="17762"/>
                        <a14:backgroundMark x1="61199" y1="17063" x2="60141" y2="16364"/>
                        <a14:backgroundMark x1="54850" y1="14545" x2="54497" y2="14126"/>
                        <a14:backgroundMark x1="53616" y1="13427" x2="53616" y2="13427"/>
                        <a14:backgroundMark x1="52910" y1="13287" x2="52381" y2="13147"/>
                        <a14:backgroundMark x1="51852" y1="12727" x2="51852" y2="12727"/>
                        <a14:backgroundMark x1="58201" y1="13007" x2="58201" y2="13007"/>
                        <a14:backgroundMark x1="58201" y1="13007" x2="58554" y2="13147"/>
                        <a14:backgroundMark x1="58730" y1="13147" x2="58730" y2="13147"/>
                        <a14:backgroundMark x1="64550" y1="15245" x2="64550" y2="15245"/>
                        <a14:backgroundMark x1="64550" y1="15385" x2="64550" y2="15385"/>
                        <a14:backgroundMark x1="64550" y1="15385" x2="65608" y2="15944"/>
                        <a14:backgroundMark x1="68078" y1="23636" x2="68078" y2="23636"/>
                        <a14:backgroundMark x1="68078" y1="23636" x2="68078" y2="23636"/>
                        <a14:backgroundMark x1="67901" y1="23636" x2="67901" y2="23636"/>
                        <a14:backgroundMark x1="70547" y1="12448" x2="70547" y2="12448"/>
                        <a14:backgroundMark x1="70547" y1="12448" x2="70547" y2="12448"/>
                        <a14:backgroundMark x1="70547" y1="12448" x2="70547" y2="12448"/>
                        <a14:backgroundMark x1="70547" y1="12448" x2="70547" y2="12448"/>
                        <a14:backgroundMark x1="73369" y1="12448" x2="74250" y2="13287"/>
                        <a14:backgroundMark x1="74250" y1="13287" x2="74250" y2="14126"/>
                        <a14:backgroundMark x1="74250" y1="15105" x2="74250" y2="15664"/>
                        <a14:backgroundMark x1="74250" y1="15804" x2="74250" y2="15804"/>
                        <a14:backgroundMark x1="70899" y1="16364" x2="70899" y2="16364"/>
                        <a14:backgroundMark x1="70899" y1="16364" x2="70899" y2="16364"/>
                        <a14:backgroundMark x1="62787" y1="12867" x2="62787" y2="12867"/>
                        <a14:backgroundMark x1="62787" y1="12727" x2="62787" y2="12727"/>
                        <a14:backgroundMark x1="62787" y1="12727" x2="62787" y2="12727"/>
                        <a14:backgroundMark x1="57848" y1="13986" x2="57848" y2="13986"/>
                        <a14:backgroundMark x1="57848" y1="13986" x2="57848" y2="13986"/>
                        <a14:backgroundMark x1="68783" y1="11748" x2="68783" y2="11748"/>
                        <a14:backgroundMark x1="68607" y1="11608" x2="68607" y2="11608"/>
                        <a14:backgroundMark x1="68078" y1="11189" x2="68078" y2="11189"/>
                        <a14:backgroundMark x1="65256" y1="10629" x2="65256" y2="10629"/>
                        <a14:backgroundMark x1="65256" y1="10629" x2="65256" y2="10629"/>
                        <a14:backgroundMark x1="65256" y1="10629" x2="65256" y2="10629"/>
                        <a14:backgroundMark x1="60317" y1="25455" x2="60317" y2="25455"/>
                        <a14:backgroundMark x1="60317" y1="25455" x2="60317" y2="25455"/>
                        <a14:backgroundMark x1="61199" y1="25455" x2="61199" y2="25455"/>
                        <a14:backgroundMark x1="63139" y1="25455" x2="63139" y2="25455"/>
                        <a14:backgroundMark x1="63845" y1="25594" x2="63845" y2="25594"/>
                        <a14:backgroundMark x1="63845" y1="25594" x2="63845" y2="25594"/>
                        <a14:backgroundMark x1="63845" y1="25594" x2="63845" y2="25594"/>
                        <a14:backgroundMark x1="59083" y1="25734" x2="59083" y2="25734"/>
                        <a14:backgroundMark x1="59083" y1="25734" x2="59083" y2="25734"/>
                        <a14:backgroundMark x1="45679" y1="26154" x2="45679" y2="26154"/>
                        <a14:backgroundMark x1="45679" y1="26154" x2="45679" y2="26154"/>
                        <a14:backgroundMark x1="45679" y1="26154" x2="45679" y2="26154"/>
                        <a14:backgroundMark x1="44444" y1="26434" x2="44444" y2="26434"/>
                        <a14:backgroundMark x1="44444" y1="26434" x2="44444" y2="26434"/>
                        <a14:backgroundMark x1="44444" y1="26434" x2="44444" y2="26434"/>
                        <a14:backgroundMark x1="44268" y1="25594" x2="44268" y2="25594"/>
                        <a14:backgroundMark x1="44268" y1="25594" x2="44268" y2="25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039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021" l="9877" r="89771">
                        <a14:foregroundMark x1="47266" y1="67832" x2="47266" y2="67832"/>
                        <a14:foregroundMark x1="47266" y1="67832" x2="47266" y2="67832"/>
                        <a14:foregroundMark x1="47266" y1="67832" x2="47266" y2="67832"/>
                        <a14:foregroundMark x1="39859" y1="82937" x2="39859" y2="82937"/>
                        <a14:foregroundMark x1="45503" y1="24196" x2="45503" y2="24196"/>
                        <a14:foregroundMark x1="45503" y1="24196" x2="45503" y2="24196"/>
                        <a14:foregroundMark x1="46561" y1="25874" x2="46561" y2="25874"/>
                        <a14:foregroundMark x1="46384" y1="25874" x2="46384" y2="25874"/>
                        <a14:foregroundMark x1="43563" y1="24056" x2="43563" y2="24056"/>
                        <a14:foregroundMark x1="53968" y1="48951" x2="53968" y2="48951"/>
                        <a14:foregroundMark x1="55908" y1="51189" x2="55908" y2="51189"/>
                        <a14:backgroundMark x1="43563" y1="24755" x2="43563" y2="24755"/>
                        <a14:backgroundMark x1="46561" y1="86993" x2="46561" y2="86993"/>
                        <a14:backgroundMark x1="46561" y1="86993" x2="46561" y2="86993"/>
                        <a14:backgroundMark x1="39859" y1="91189" x2="39859" y2="91189"/>
                        <a14:backgroundMark x1="39506" y1="91469" x2="39506" y2="91469"/>
                        <a14:backgroundMark x1="39506" y1="91608" x2="39506" y2="91608"/>
                        <a14:backgroundMark x1="60847" y1="29231" x2="60847" y2="29231"/>
                        <a14:backgroundMark x1="60847" y1="29231" x2="60847" y2="29231"/>
                        <a14:backgroundMark x1="59259" y1="31049" x2="59083" y2="31469"/>
                        <a14:backgroundMark x1="58907" y1="32448" x2="58907" y2="32448"/>
                        <a14:backgroundMark x1="58907" y1="32448" x2="58907" y2="32448"/>
                        <a14:backgroundMark x1="70018" y1="31329" x2="70018" y2="31329"/>
                        <a14:backgroundMark x1="70018" y1="31329" x2="70018" y2="31329"/>
                        <a14:backgroundMark x1="33333" y1="73986" x2="33333" y2="73986"/>
                        <a14:backgroundMark x1="33333" y1="74126" x2="33333" y2="74126"/>
                        <a14:backgroundMark x1="52910" y1="77203" x2="52910" y2="77203"/>
                        <a14:backgroundMark x1="52910" y1="77343" x2="52910" y2="77343"/>
                        <a14:backgroundMark x1="40917" y1="29371" x2="40917" y2="29371"/>
                        <a14:backgroundMark x1="44621" y1="27552" x2="44621" y2="27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870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70" b="99021" l="9877" r="897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039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81EBF8D-F137-FCC6-3D76-E11E09242527}"/>
              </a:ext>
            </a:extLst>
          </p:cNvPr>
          <p:cNvSpPr/>
          <p:nvPr/>
        </p:nvSpPr>
        <p:spPr>
          <a:xfrm>
            <a:off x="8262851" y="6204196"/>
            <a:ext cx="847898" cy="39901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E91B58DE-E2DE-3BAA-D530-456D472F517D}"/>
              </a:ext>
            </a:extLst>
          </p:cNvPr>
          <p:cNvSpPr/>
          <p:nvPr/>
        </p:nvSpPr>
        <p:spPr>
          <a:xfrm>
            <a:off x="8403622" y="2718260"/>
            <a:ext cx="500535" cy="3990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6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870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146" y="0"/>
            <a:ext cx="2395914" cy="240653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8705"/>
          </a:xfrm>
          <a:prstGeom prst="rect">
            <a:avLst/>
          </a:prstGeom>
        </p:spPr>
      </p:pic>
      <p:sp>
        <p:nvSpPr>
          <p:cNvPr id="46" name="Rectangle 45">
            <a:hlinkClick r:id="rId4" action="ppaction://hlinksldjump"/>
          </p:cNvPr>
          <p:cNvSpPr/>
          <p:nvPr/>
        </p:nvSpPr>
        <p:spPr>
          <a:xfrm>
            <a:off x="8262851" y="2718262"/>
            <a:ext cx="847898" cy="3990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hlinkClick r:id="" action="ppaction://noaction"/>
          </p:cNvPr>
          <p:cNvSpPr/>
          <p:nvPr/>
        </p:nvSpPr>
        <p:spPr>
          <a:xfrm>
            <a:off x="8262851" y="3429000"/>
            <a:ext cx="847898" cy="39901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hlinkClick r:id="rId5" action="ppaction://hlinksldjump"/>
          </p:cNvPr>
          <p:cNvSpPr/>
          <p:nvPr/>
        </p:nvSpPr>
        <p:spPr>
          <a:xfrm>
            <a:off x="8262851" y="4139738"/>
            <a:ext cx="847898" cy="39901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8262851" y="4943994"/>
            <a:ext cx="847898" cy="3990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8262851" y="5654732"/>
            <a:ext cx="847898" cy="39901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021" l="9877" r="89771">
                        <a14:foregroundMark x1="47266" y1="67832" x2="47266" y2="67832"/>
                        <a14:foregroundMark x1="47266" y1="67832" x2="47266" y2="67832"/>
                        <a14:foregroundMark x1="47266" y1="67832" x2="47266" y2="67832"/>
                        <a14:foregroundMark x1="39859" y1="82937" x2="39859" y2="82937"/>
                        <a14:foregroundMark x1="45503" y1="24196" x2="45503" y2="24196"/>
                        <a14:foregroundMark x1="45503" y1="24196" x2="45503" y2="24196"/>
                        <a14:foregroundMark x1="46561" y1="25874" x2="46561" y2="25874"/>
                        <a14:foregroundMark x1="46384" y1="25874" x2="46384" y2="25874"/>
                        <a14:foregroundMark x1="43563" y1="24056" x2="43563" y2="24056"/>
                        <a14:foregroundMark x1="53968" y1="48951" x2="53968" y2="48951"/>
                        <a14:foregroundMark x1="55908" y1="51189" x2="55908" y2="51189"/>
                        <a14:backgroundMark x1="43563" y1="24755" x2="43563" y2="24755"/>
                        <a14:backgroundMark x1="46561" y1="86993" x2="46561" y2="86993"/>
                        <a14:backgroundMark x1="46561" y1="86993" x2="46561" y2="86993"/>
                        <a14:backgroundMark x1="39859" y1="91189" x2="39859" y2="91189"/>
                        <a14:backgroundMark x1="39506" y1="91469" x2="39506" y2="91469"/>
                        <a14:backgroundMark x1="39506" y1="91608" x2="39506" y2="91608"/>
                        <a14:backgroundMark x1="60847" y1="29231" x2="60847" y2="29231"/>
                        <a14:backgroundMark x1="60847" y1="29231" x2="60847" y2="29231"/>
                        <a14:backgroundMark x1="59259" y1="31049" x2="59083" y2="31469"/>
                        <a14:backgroundMark x1="58907" y1="32448" x2="58907" y2="32448"/>
                        <a14:backgroundMark x1="58907" y1="32448" x2="58907" y2="32448"/>
                        <a14:backgroundMark x1="70018" y1="31329" x2="70018" y2="31329"/>
                        <a14:backgroundMark x1="70018" y1="31329" x2="70018" y2="31329"/>
                        <a14:backgroundMark x1="33333" y1="73986" x2="33333" y2="73986"/>
                        <a14:backgroundMark x1="33333" y1="74126" x2="33333" y2="74126"/>
                        <a14:backgroundMark x1="52910" y1="77203" x2="52910" y2="77203"/>
                        <a14:backgroundMark x1="52910" y1="77343" x2="52910" y2="77343"/>
                        <a14:backgroundMark x1="40917" y1="29371" x2="40917" y2="29371"/>
                        <a14:backgroundMark x1="44621" y1="27552" x2="44621" y2="27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870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476" b="39441" l="9877" r="89771">
                        <a14:backgroundMark x1="50441" y1="19161" x2="50441" y2="19161"/>
                        <a14:backgroundMark x1="50265" y1="19021" x2="50265" y2="19021"/>
                        <a14:backgroundMark x1="52734" y1="17902" x2="52734" y2="17902"/>
                        <a14:backgroundMark x1="52910" y1="17902" x2="53263" y2="17902"/>
                        <a14:backgroundMark x1="64903" y1="18182" x2="64903" y2="18182"/>
                        <a14:backgroundMark x1="65079" y1="18182" x2="65079" y2="18182"/>
                        <a14:backgroundMark x1="39859" y1="12867" x2="39859" y2="12867"/>
                        <a14:backgroundMark x1="39683" y1="12867" x2="39683" y2="12867"/>
                        <a14:backgroundMark x1="39153" y1="12867" x2="39153" y2="12867"/>
                        <a14:backgroundMark x1="37919" y1="11608" x2="37919" y2="11608"/>
                        <a14:backgroundMark x1="37919" y1="11469" x2="37919" y2="11469"/>
                        <a14:backgroundMark x1="37919" y1="11469" x2="37919" y2="11469"/>
                        <a14:backgroundMark x1="37919" y1="11329" x2="37919" y2="11329"/>
                        <a14:backgroundMark x1="36684" y1="14685" x2="36684" y2="14685"/>
                        <a14:backgroundMark x1="36684" y1="14685" x2="36684" y2="14685"/>
                        <a14:backgroundMark x1="36684" y1="14685" x2="36684" y2="14685"/>
                        <a14:backgroundMark x1="36684" y1="14685" x2="36684" y2="14685"/>
                        <a14:backgroundMark x1="40035" y1="15944" x2="40035" y2="15944"/>
                        <a14:backgroundMark x1="40212" y1="15944" x2="40212" y2="15944"/>
                        <a14:backgroundMark x1="40212" y1="15944" x2="40212" y2="15944"/>
                        <a14:backgroundMark x1="40388" y1="15944" x2="41623" y2="15944"/>
                        <a14:backgroundMark x1="42857" y1="15944" x2="43386" y2="15804"/>
                        <a14:backgroundMark x1="44444" y1="13706" x2="44444" y2="13706"/>
                        <a14:backgroundMark x1="44444" y1="13706" x2="44444" y2="13706"/>
                        <a14:backgroundMark x1="44974" y1="13287" x2="44974" y2="13287"/>
                        <a14:backgroundMark x1="49206" y1="13986" x2="49206" y2="13986"/>
                        <a14:backgroundMark x1="49383" y1="13986" x2="50088" y2="14545"/>
                        <a14:backgroundMark x1="50441" y1="14685" x2="50441" y2="14685"/>
                        <a14:backgroundMark x1="41270" y1="13986" x2="41270" y2="13986"/>
                        <a14:backgroundMark x1="41270" y1="13986" x2="41270" y2="13986"/>
                        <a14:backgroundMark x1="40035" y1="19580" x2="40035" y2="19580"/>
                        <a14:backgroundMark x1="40035" y1="19580" x2="40035" y2="19580"/>
                        <a14:backgroundMark x1="40035" y1="19580" x2="40035" y2="19580"/>
                        <a14:backgroundMark x1="40035" y1="19580" x2="40917" y2="21119"/>
                        <a14:backgroundMark x1="40917" y1="21119" x2="40917" y2="21119"/>
                        <a14:backgroundMark x1="40917" y1="21259" x2="40917" y2="21259"/>
                        <a14:backgroundMark x1="41093" y1="23077" x2="41093" y2="23077"/>
                        <a14:backgroundMark x1="40741" y1="24615" x2="40741" y2="24615"/>
                        <a14:backgroundMark x1="41270" y1="25594" x2="41270" y2="25594"/>
                        <a14:backgroundMark x1="43915" y1="19301" x2="43915" y2="19301"/>
                        <a14:backgroundMark x1="43915" y1="19161" x2="43915" y2="19161"/>
                        <a14:backgroundMark x1="43915" y1="19161" x2="45150" y2="19161"/>
                        <a14:backgroundMark x1="45150" y1="19161" x2="48677" y2="19580"/>
                        <a14:backgroundMark x1="48854" y1="19580" x2="48854" y2="19580"/>
                        <a14:backgroundMark x1="49206" y1="19860" x2="49735" y2="20280"/>
                        <a14:backgroundMark x1="49206" y1="24336" x2="49206" y2="24336"/>
                        <a14:backgroundMark x1="49206" y1="24615" x2="49206" y2="24615"/>
                        <a14:backgroundMark x1="49912" y1="23497" x2="50265" y2="23217"/>
                        <a14:backgroundMark x1="51323" y1="22517" x2="52028" y2="22517"/>
                        <a14:backgroundMark x1="52381" y1="22238" x2="52381" y2="21818"/>
                        <a14:backgroundMark x1="52381" y1="21538" x2="52381" y2="21538"/>
                        <a14:backgroundMark x1="52910" y1="20839" x2="53792" y2="20559"/>
                        <a14:backgroundMark x1="54321" y1="20420" x2="54321" y2="20420"/>
                        <a14:backgroundMark x1="54850" y1="20420" x2="56437" y2="20420"/>
                        <a14:backgroundMark x1="56966" y1="20280" x2="57672" y2="20280"/>
                        <a14:backgroundMark x1="58201" y1="20140" x2="58907" y2="20140"/>
                        <a14:backgroundMark x1="59612" y1="19860" x2="59612" y2="19441"/>
                        <a14:backgroundMark x1="59612" y1="18042" x2="59612" y2="18042"/>
                        <a14:backgroundMark x1="59788" y1="17622" x2="61376" y2="17902"/>
                        <a14:backgroundMark x1="62081" y1="17902" x2="64198" y2="18322"/>
                        <a14:backgroundMark x1="64727" y1="18322" x2="65785" y2="18322"/>
                        <a14:backgroundMark x1="66314" y1="18462" x2="67019" y2="19301"/>
                        <a14:backgroundMark x1="68607" y1="20979" x2="68959" y2="21818"/>
                        <a14:backgroundMark x1="69312" y1="22238" x2="69312" y2="22238"/>
                        <a14:backgroundMark x1="70370" y1="22238" x2="70370" y2="22238"/>
                        <a14:backgroundMark x1="70723" y1="22378" x2="71605" y2="22937"/>
                        <a14:backgroundMark x1="71781" y1="22937" x2="71781" y2="22937"/>
                        <a14:backgroundMark x1="71781" y1="22937" x2="71429" y2="21958"/>
                        <a14:backgroundMark x1="70370" y1="21259" x2="69312" y2="20559"/>
                        <a14:backgroundMark x1="68783" y1="19720" x2="68783" y2="19720"/>
                        <a14:backgroundMark x1="68078" y1="19301" x2="66490" y2="18741"/>
                        <a14:backgroundMark x1="65785" y1="18322" x2="64727" y2="18182"/>
                        <a14:backgroundMark x1="63492" y1="17762" x2="62963" y2="17762"/>
                        <a14:backgroundMark x1="61199" y1="17063" x2="60141" y2="16364"/>
                        <a14:backgroundMark x1="54850" y1="14545" x2="54497" y2="14126"/>
                        <a14:backgroundMark x1="53616" y1="13427" x2="53616" y2="13427"/>
                        <a14:backgroundMark x1="52910" y1="13287" x2="52381" y2="13147"/>
                        <a14:backgroundMark x1="51852" y1="12727" x2="51852" y2="12727"/>
                        <a14:backgroundMark x1="58201" y1="13007" x2="58201" y2="13007"/>
                        <a14:backgroundMark x1="58201" y1="13007" x2="58554" y2="13147"/>
                        <a14:backgroundMark x1="58730" y1="13147" x2="58730" y2="13147"/>
                        <a14:backgroundMark x1="64550" y1="15245" x2="64550" y2="15245"/>
                        <a14:backgroundMark x1="64550" y1="15385" x2="64550" y2="15385"/>
                        <a14:backgroundMark x1="64550" y1="15385" x2="65608" y2="15944"/>
                        <a14:backgroundMark x1="68078" y1="23636" x2="68078" y2="23636"/>
                        <a14:backgroundMark x1="68078" y1="23636" x2="68078" y2="23636"/>
                        <a14:backgroundMark x1="67901" y1="23636" x2="67901" y2="23636"/>
                        <a14:backgroundMark x1="70547" y1="12448" x2="70547" y2="12448"/>
                        <a14:backgroundMark x1="70547" y1="12448" x2="70547" y2="12448"/>
                        <a14:backgroundMark x1="70547" y1="12448" x2="70547" y2="12448"/>
                        <a14:backgroundMark x1="70547" y1="12448" x2="70547" y2="12448"/>
                        <a14:backgroundMark x1="73369" y1="12448" x2="74250" y2="13287"/>
                        <a14:backgroundMark x1="74250" y1="13287" x2="74250" y2="14126"/>
                        <a14:backgroundMark x1="74250" y1="15105" x2="74250" y2="15664"/>
                        <a14:backgroundMark x1="74250" y1="15804" x2="74250" y2="15804"/>
                        <a14:backgroundMark x1="70899" y1="16364" x2="70899" y2="16364"/>
                        <a14:backgroundMark x1="70899" y1="16364" x2="70899" y2="16364"/>
                        <a14:backgroundMark x1="62787" y1="12867" x2="62787" y2="12867"/>
                        <a14:backgroundMark x1="62787" y1="12727" x2="62787" y2="12727"/>
                        <a14:backgroundMark x1="62787" y1="12727" x2="62787" y2="12727"/>
                        <a14:backgroundMark x1="57848" y1="13986" x2="57848" y2="13986"/>
                        <a14:backgroundMark x1="57848" y1="13986" x2="57848" y2="13986"/>
                        <a14:backgroundMark x1="68783" y1="11748" x2="68783" y2="11748"/>
                        <a14:backgroundMark x1="68607" y1="11608" x2="68607" y2="11608"/>
                        <a14:backgroundMark x1="68078" y1="11189" x2="68078" y2="11189"/>
                        <a14:backgroundMark x1="65256" y1="10629" x2="65256" y2="10629"/>
                        <a14:backgroundMark x1="65256" y1="10629" x2="65256" y2="10629"/>
                        <a14:backgroundMark x1="65256" y1="10629" x2="65256" y2="10629"/>
                        <a14:backgroundMark x1="60317" y1="25455" x2="60317" y2="25455"/>
                        <a14:backgroundMark x1="60317" y1="25455" x2="60317" y2="25455"/>
                        <a14:backgroundMark x1="61199" y1="25455" x2="61199" y2="25455"/>
                        <a14:backgroundMark x1="63139" y1="25455" x2="63139" y2="25455"/>
                        <a14:backgroundMark x1="63845" y1="25594" x2="63845" y2="25594"/>
                        <a14:backgroundMark x1="63845" y1="25594" x2="63845" y2="25594"/>
                        <a14:backgroundMark x1="63845" y1="25594" x2="63845" y2="25594"/>
                        <a14:backgroundMark x1="59083" y1="25734" x2="59083" y2="25734"/>
                        <a14:backgroundMark x1="59083" y1="25734" x2="59083" y2="25734"/>
                        <a14:backgroundMark x1="45679" y1="26154" x2="45679" y2="26154"/>
                        <a14:backgroundMark x1="45679" y1="26154" x2="45679" y2="26154"/>
                        <a14:backgroundMark x1="45679" y1="26154" x2="45679" y2="26154"/>
                        <a14:backgroundMark x1="44444" y1="26434" x2="44444" y2="26434"/>
                        <a14:backgroundMark x1="44444" y1="26434" x2="44444" y2="26434"/>
                        <a14:backgroundMark x1="44444" y1="26434" x2="44444" y2="26434"/>
                        <a14:backgroundMark x1="44268" y1="25594" x2="44268" y2="25594"/>
                        <a14:backgroundMark x1="44268" y1="25594" x2="44268" y2="25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039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021" l="9877" r="89771">
                        <a14:foregroundMark x1="47266" y1="67832" x2="47266" y2="67832"/>
                        <a14:foregroundMark x1="47266" y1="67832" x2="47266" y2="67832"/>
                        <a14:foregroundMark x1="47266" y1="67832" x2="47266" y2="67832"/>
                        <a14:foregroundMark x1="39859" y1="82937" x2="39859" y2="82937"/>
                        <a14:foregroundMark x1="45503" y1="24196" x2="45503" y2="24196"/>
                        <a14:foregroundMark x1="45503" y1="24196" x2="45503" y2="24196"/>
                        <a14:foregroundMark x1="46561" y1="25874" x2="46561" y2="25874"/>
                        <a14:foregroundMark x1="46384" y1="25874" x2="46384" y2="25874"/>
                        <a14:foregroundMark x1="43563" y1="24056" x2="43563" y2="24056"/>
                        <a14:foregroundMark x1="53968" y1="48951" x2="53968" y2="48951"/>
                        <a14:foregroundMark x1="55908" y1="51189" x2="55908" y2="51189"/>
                        <a14:backgroundMark x1="43563" y1="24755" x2="43563" y2="24755"/>
                        <a14:backgroundMark x1="46561" y1="86993" x2="46561" y2="86993"/>
                        <a14:backgroundMark x1="46561" y1="86993" x2="46561" y2="86993"/>
                        <a14:backgroundMark x1="39859" y1="91189" x2="39859" y2="91189"/>
                        <a14:backgroundMark x1="39506" y1="91469" x2="39506" y2="91469"/>
                        <a14:backgroundMark x1="39506" y1="91608" x2="39506" y2="91608"/>
                        <a14:backgroundMark x1="60847" y1="29231" x2="60847" y2="29231"/>
                        <a14:backgroundMark x1="60847" y1="29231" x2="60847" y2="29231"/>
                        <a14:backgroundMark x1="59259" y1="31049" x2="59083" y2="31469"/>
                        <a14:backgroundMark x1="58907" y1="32448" x2="58907" y2="32448"/>
                        <a14:backgroundMark x1="58907" y1="32448" x2="58907" y2="32448"/>
                        <a14:backgroundMark x1="70018" y1="31329" x2="70018" y2="31329"/>
                        <a14:backgroundMark x1="70018" y1="31329" x2="70018" y2="31329"/>
                        <a14:backgroundMark x1="33333" y1="73986" x2="33333" y2="73986"/>
                        <a14:backgroundMark x1="33333" y1="74126" x2="33333" y2="74126"/>
                        <a14:backgroundMark x1="52910" y1="77203" x2="52910" y2="77203"/>
                        <a14:backgroundMark x1="52910" y1="77343" x2="52910" y2="77343"/>
                        <a14:backgroundMark x1="40917" y1="29371" x2="40917" y2="29371"/>
                        <a14:backgroundMark x1="44621" y1="27552" x2="44621" y2="27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870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70" b="99021" l="9877" r="897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03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0" b="12448" l="45150" r="700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039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E481F5E-D33E-0986-CFB5-9E1F0EAF5270}"/>
              </a:ext>
            </a:extLst>
          </p:cNvPr>
          <p:cNvSpPr/>
          <p:nvPr/>
        </p:nvSpPr>
        <p:spPr>
          <a:xfrm>
            <a:off x="8262851" y="6212509"/>
            <a:ext cx="847898" cy="39901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562ADC6E-F1C6-14DF-18C8-574CCF2DB4FF}"/>
              </a:ext>
            </a:extLst>
          </p:cNvPr>
          <p:cNvSpPr/>
          <p:nvPr/>
        </p:nvSpPr>
        <p:spPr>
          <a:xfrm>
            <a:off x="8418612" y="2718262"/>
            <a:ext cx="536375" cy="399011"/>
          </a:xfrm>
          <a:prstGeom prst="star5">
            <a:avLst>
              <a:gd name="adj" fmla="val 29292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0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870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146" y="0"/>
            <a:ext cx="2395914" cy="240653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8705"/>
          </a:xfrm>
          <a:prstGeom prst="rect">
            <a:avLst/>
          </a:prstGeom>
        </p:spPr>
      </p:pic>
      <p:sp>
        <p:nvSpPr>
          <p:cNvPr id="46" name="Rectangle 45">
            <a:hlinkClick r:id="rId4" action="ppaction://hlinksldjump"/>
          </p:cNvPr>
          <p:cNvSpPr/>
          <p:nvPr/>
        </p:nvSpPr>
        <p:spPr>
          <a:xfrm>
            <a:off x="8262851" y="2718262"/>
            <a:ext cx="847898" cy="3990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hlinkClick r:id="" action="ppaction://noaction"/>
          </p:cNvPr>
          <p:cNvSpPr/>
          <p:nvPr/>
        </p:nvSpPr>
        <p:spPr>
          <a:xfrm>
            <a:off x="8262851" y="3429000"/>
            <a:ext cx="847898" cy="399011"/>
          </a:xfrm>
          <a:prstGeom prst="rect">
            <a:avLst/>
          </a:prstGeom>
          <a:solidFill>
            <a:srgbClr val="E159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8262851" y="4139738"/>
            <a:ext cx="847898" cy="39901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hlinkClick r:id="rId5" action="ppaction://hlinksldjump"/>
          </p:cNvPr>
          <p:cNvSpPr/>
          <p:nvPr/>
        </p:nvSpPr>
        <p:spPr>
          <a:xfrm>
            <a:off x="8262851" y="4943994"/>
            <a:ext cx="847898" cy="3990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8262851" y="5654732"/>
            <a:ext cx="847898" cy="39901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021" l="9877" r="89771">
                        <a14:foregroundMark x1="47266" y1="67832" x2="47266" y2="67832"/>
                        <a14:foregroundMark x1="47266" y1="67832" x2="47266" y2="67832"/>
                        <a14:foregroundMark x1="47266" y1="67832" x2="47266" y2="67832"/>
                        <a14:foregroundMark x1="39859" y1="82937" x2="39859" y2="82937"/>
                        <a14:foregroundMark x1="45503" y1="24196" x2="45503" y2="24196"/>
                        <a14:foregroundMark x1="45503" y1="24196" x2="45503" y2="24196"/>
                        <a14:foregroundMark x1="46561" y1="25874" x2="46561" y2="25874"/>
                        <a14:foregroundMark x1="46384" y1="25874" x2="46384" y2="25874"/>
                        <a14:foregroundMark x1="43563" y1="24056" x2="43563" y2="24056"/>
                        <a14:foregroundMark x1="53968" y1="48951" x2="53968" y2="48951"/>
                        <a14:foregroundMark x1="55908" y1="51189" x2="55908" y2="51189"/>
                        <a14:backgroundMark x1="43563" y1="24755" x2="43563" y2="24755"/>
                        <a14:backgroundMark x1="46561" y1="86993" x2="46561" y2="86993"/>
                        <a14:backgroundMark x1="46561" y1="86993" x2="46561" y2="86993"/>
                        <a14:backgroundMark x1="39859" y1="91189" x2="39859" y2="91189"/>
                        <a14:backgroundMark x1="39506" y1="91469" x2="39506" y2="91469"/>
                        <a14:backgroundMark x1="39506" y1="91608" x2="39506" y2="91608"/>
                        <a14:backgroundMark x1="60847" y1="29231" x2="60847" y2="29231"/>
                        <a14:backgroundMark x1="60847" y1="29231" x2="60847" y2="29231"/>
                        <a14:backgroundMark x1="59259" y1="31049" x2="59083" y2="31469"/>
                        <a14:backgroundMark x1="58907" y1="32448" x2="58907" y2="32448"/>
                        <a14:backgroundMark x1="58907" y1="32448" x2="58907" y2="32448"/>
                        <a14:backgroundMark x1="70018" y1="31329" x2="70018" y2="31329"/>
                        <a14:backgroundMark x1="70018" y1="31329" x2="70018" y2="31329"/>
                        <a14:backgroundMark x1="33333" y1="73986" x2="33333" y2="73986"/>
                        <a14:backgroundMark x1="33333" y1="74126" x2="33333" y2="74126"/>
                        <a14:backgroundMark x1="52910" y1="77203" x2="52910" y2="77203"/>
                        <a14:backgroundMark x1="52910" y1="77343" x2="52910" y2="77343"/>
                        <a14:backgroundMark x1="40917" y1="29371" x2="40917" y2="29371"/>
                        <a14:backgroundMark x1="44621" y1="27552" x2="44621" y2="27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870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476" b="39441" l="9877" r="89771">
                        <a14:backgroundMark x1="50441" y1="19161" x2="50441" y2="19161"/>
                        <a14:backgroundMark x1="50265" y1="19021" x2="50265" y2="19021"/>
                        <a14:backgroundMark x1="52734" y1="17902" x2="52734" y2="17902"/>
                        <a14:backgroundMark x1="52910" y1="17902" x2="53263" y2="17902"/>
                        <a14:backgroundMark x1="64903" y1="18182" x2="64903" y2="18182"/>
                        <a14:backgroundMark x1="65079" y1="18182" x2="65079" y2="18182"/>
                        <a14:backgroundMark x1="39859" y1="12867" x2="39859" y2="12867"/>
                        <a14:backgroundMark x1="39683" y1="12867" x2="39683" y2="12867"/>
                        <a14:backgroundMark x1="39153" y1="12867" x2="39153" y2="12867"/>
                        <a14:backgroundMark x1="37919" y1="11608" x2="37919" y2="11608"/>
                        <a14:backgroundMark x1="37919" y1="11469" x2="37919" y2="11469"/>
                        <a14:backgroundMark x1="37919" y1="11469" x2="37919" y2="11469"/>
                        <a14:backgroundMark x1="37919" y1="11329" x2="37919" y2="11329"/>
                        <a14:backgroundMark x1="36684" y1="14685" x2="36684" y2="14685"/>
                        <a14:backgroundMark x1="36684" y1="14685" x2="36684" y2="14685"/>
                        <a14:backgroundMark x1="36684" y1="14685" x2="36684" y2="14685"/>
                        <a14:backgroundMark x1="36684" y1="14685" x2="36684" y2="14685"/>
                        <a14:backgroundMark x1="40035" y1="15944" x2="40035" y2="15944"/>
                        <a14:backgroundMark x1="40212" y1="15944" x2="40212" y2="15944"/>
                        <a14:backgroundMark x1="40212" y1="15944" x2="40212" y2="15944"/>
                        <a14:backgroundMark x1="40388" y1="15944" x2="41623" y2="15944"/>
                        <a14:backgroundMark x1="42857" y1="15944" x2="43386" y2="15804"/>
                        <a14:backgroundMark x1="44444" y1="13706" x2="44444" y2="13706"/>
                        <a14:backgroundMark x1="44444" y1="13706" x2="44444" y2="13706"/>
                        <a14:backgroundMark x1="44974" y1="13287" x2="44974" y2="13287"/>
                        <a14:backgroundMark x1="49206" y1="13986" x2="49206" y2="13986"/>
                        <a14:backgroundMark x1="49383" y1="13986" x2="50088" y2="14545"/>
                        <a14:backgroundMark x1="50441" y1="14685" x2="50441" y2="14685"/>
                        <a14:backgroundMark x1="41270" y1="13986" x2="41270" y2="13986"/>
                        <a14:backgroundMark x1="41270" y1="13986" x2="41270" y2="13986"/>
                        <a14:backgroundMark x1="40035" y1="19580" x2="40035" y2="19580"/>
                        <a14:backgroundMark x1="40035" y1="19580" x2="40035" y2="19580"/>
                        <a14:backgroundMark x1="40035" y1="19580" x2="40035" y2="19580"/>
                        <a14:backgroundMark x1="40035" y1="19580" x2="40917" y2="21119"/>
                        <a14:backgroundMark x1="40917" y1="21119" x2="40917" y2="21119"/>
                        <a14:backgroundMark x1="40917" y1="21259" x2="40917" y2="21259"/>
                        <a14:backgroundMark x1="41093" y1="23077" x2="41093" y2="23077"/>
                        <a14:backgroundMark x1="40741" y1="24615" x2="40741" y2="24615"/>
                        <a14:backgroundMark x1="41270" y1="25594" x2="41270" y2="25594"/>
                        <a14:backgroundMark x1="43915" y1="19301" x2="43915" y2="19301"/>
                        <a14:backgroundMark x1="43915" y1="19161" x2="43915" y2="19161"/>
                        <a14:backgroundMark x1="43915" y1="19161" x2="45150" y2="19161"/>
                        <a14:backgroundMark x1="45150" y1="19161" x2="48677" y2="19580"/>
                        <a14:backgroundMark x1="48854" y1="19580" x2="48854" y2="19580"/>
                        <a14:backgroundMark x1="49206" y1="19860" x2="49735" y2="20280"/>
                        <a14:backgroundMark x1="49206" y1="24336" x2="49206" y2="24336"/>
                        <a14:backgroundMark x1="49206" y1="24615" x2="49206" y2="24615"/>
                        <a14:backgroundMark x1="49912" y1="23497" x2="50265" y2="23217"/>
                        <a14:backgroundMark x1="51323" y1="22517" x2="52028" y2="22517"/>
                        <a14:backgroundMark x1="52381" y1="22238" x2="52381" y2="21818"/>
                        <a14:backgroundMark x1="52381" y1="21538" x2="52381" y2="21538"/>
                        <a14:backgroundMark x1="52910" y1="20839" x2="53792" y2="20559"/>
                        <a14:backgroundMark x1="54321" y1="20420" x2="54321" y2="20420"/>
                        <a14:backgroundMark x1="54850" y1="20420" x2="56437" y2="20420"/>
                        <a14:backgroundMark x1="56966" y1="20280" x2="57672" y2="20280"/>
                        <a14:backgroundMark x1="58201" y1="20140" x2="58907" y2="20140"/>
                        <a14:backgroundMark x1="59612" y1="19860" x2="59612" y2="19441"/>
                        <a14:backgroundMark x1="59612" y1="18042" x2="59612" y2="18042"/>
                        <a14:backgroundMark x1="59788" y1="17622" x2="61376" y2="17902"/>
                        <a14:backgroundMark x1="62081" y1="17902" x2="64198" y2="18322"/>
                        <a14:backgroundMark x1="64727" y1="18322" x2="65785" y2="18322"/>
                        <a14:backgroundMark x1="66314" y1="18462" x2="67019" y2="19301"/>
                        <a14:backgroundMark x1="68607" y1="20979" x2="68959" y2="21818"/>
                        <a14:backgroundMark x1="69312" y1="22238" x2="69312" y2="22238"/>
                        <a14:backgroundMark x1="70370" y1="22238" x2="70370" y2="22238"/>
                        <a14:backgroundMark x1="70723" y1="22378" x2="71605" y2="22937"/>
                        <a14:backgroundMark x1="71781" y1="22937" x2="71781" y2="22937"/>
                        <a14:backgroundMark x1="71781" y1="22937" x2="71429" y2="21958"/>
                        <a14:backgroundMark x1="70370" y1="21259" x2="69312" y2="20559"/>
                        <a14:backgroundMark x1="68783" y1="19720" x2="68783" y2="19720"/>
                        <a14:backgroundMark x1="68078" y1="19301" x2="66490" y2="18741"/>
                        <a14:backgroundMark x1="65785" y1="18322" x2="64727" y2="18182"/>
                        <a14:backgroundMark x1="63492" y1="17762" x2="62963" y2="17762"/>
                        <a14:backgroundMark x1="61199" y1="17063" x2="60141" y2="16364"/>
                        <a14:backgroundMark x1="54850" y1="14545" x2="54497" y2="14126"/>
                        <a14:backgroundMark x1="53616" y1="13427" x2="53616" y2="13427"/>
                        <a14:backgroundMark x1="52910" y1="13287" x2="52381" y2="13147"/>
                        <a14:backgroundMark x1="51852" y1="12727" x2="51852" y2="12727"/>
                        <a14:backgroundMark x1="58201" y1="13007" x2="58201" y2="13007"/>
                        <a14:backgroundMark x1="58201" y1="13007" x2="58554" y2="13147"/>
                        <a14:backgroundMark x1="58730" y1="13147" x2="58730" y2="13147"/>
                        <a14:backgroundMark x1="64550" y1="15245" x2="64550" y2="15245"/>
                        <a14:backgroundMark x1="64550" y1="15385" x2="64550" y2="15385"/>
                        <a14:backgroundMark x1="64550" y1="15385" x2="65608" y2="15944"/>
                        <a14:backgroundMark x1="68078" y1="23636" x2="68078" y2="23636"/>
                        <a14:backgroundMark x1="68078" y1="23636" x2="68078" y2="23636"/>
                        <a14:backgroundMark x1="67901" y1="23636" x2="67901" y2="23636"/>
                        <a14:backgroundMark x1="70547" y1="12448" x2="70547" y2="12448"/>
                        <a14:backgroundMark x1="70547" y1="12448" x2="70547" y2="12448"/>
                        <a14:backgroundMark x1="70547" y1="12448" x2="70547" y2="12448"/>
                        <a14:backgroundMark x1="70547" y1="12448" x2="70547" y2="12448"/>
                        <a14:backgroundMark x1="73369" y1="12448" x2="74250" y2="13287"/>
                        <a14:backgroundMark x1="74250" y1="13287" x2="74250" y2="14126"/>
                        <a14:backgroundMark x1="74250" y1="15105" x2="74250" y2="15664"/>
                        <a14:backgroundMark x1="74250" y1="15804" x2="74250" y2="15804"/>
                        <a14:backgroundMark x1="70899" y1="16364" x2="70899" y2="16364"/>
                        <a14:backgroundMark x1="70899" y1="16364" x2="70899" y2="16364"/>
                        <a14:backgroundMark x1="62787" y1="12867" x2="62787" y2="12867"/>
                        <a14:backgroundMark x1="62787" y1="12727" x2="62787" y2="12727"/>
                        <a14:backgroundMark x1="62787" y1="12727" x2="62787" y2="12727"/>
                        <a14:backgroundMark x1="57848" y1="13986" x2="57848" y2="13986"/>
                        <a14:backgroundMark x1="57848" y1="13986" x2="57848" y2="13986"/>
                        <a14:backgroundMark x1="68783" y1="11748" x2="68783" y2="11748"/>
                        <a14:backgroundMark x1="68607" y1="11608" x2="68607" y2="11608"/>
                        <a14:backgroundMark x1="68078" y1="11189" x2="68078" y2="11189"/>
                        <a14:backgroundMark x1="65256" y1="10629" x2="65256" y2="10629"/>
                        <a14:backgroundMark x1="65256" y1="10629" x2="65256" y2="10629"/>
                        <a14:backgroundMark x1="65256" y1="10629" x2="65256" y2="10629"/>
                        <a14:backgroundMark x1="60317" y1="25455" x2="60317" y2="25455"/>
                        <a14:backgroundMark x1="60317" y1="25455" x2="60317" y2="25455"/>
                        <a14:backgroundMark x1="61199" y1="25455" x2="61199" y2="25455"/>
                        <a14:backgroundMark x1="63139" y1="25455" x2="63139" y2="25455"/>
                        <a14:backgroundMark x1="63845" y1="25594" x2="63845" y2="25594"/>
                        <a14:backgroundMark x1="63845" y1="25594" x2="63845" y2="25594"/>
                        <a14:backgroundMark x1="63845" y1="25594" x2="63845" y2="25594"/>
                        <a14:backgroundMark x1="59083" y1="25734" x2="59083" y2="25734"/>
                        <a14:backgroundMark x1="59083" y1="25734" x2="59083" y2="25734"/>
                        <a14:backgroundMark x1="45679" y1="26154" x2="45679" y2="26154"/>
                        <a14:backgroundMark x1="45679" y1="26154" x2="45679" y2="26154"/>
                        <a14:backgroundMark x1="45679" y1="26154" x2="45679" y2="26154"/>
                        <a14:backgroundMark x1="44444" y1="26434" x2="44444" y2="26434"/>
                        <a14:backgroundMark x1="44444" y1="26434" x2="44444" y2="26434"/>
                        <a14:backgroundMark x1="44444" y1="26434" x2="44444" y2="26434"/>
                        <a14:backgroundMark x1="44268" y1="25594" x2="44268" y2="25594"/>
                        <a14:backgroundMark x1="44268" y1="25594" x2="44268" y2="25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039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021" l="9877" r="89771">
                        <a14:foregroundMark x1="47266" y1="67832" x2="47266" y2="67832"/>
                        <a14:foregroundMark x1="47266" y1="67832" x2="47266" y2="67832"/>
                        <a14:foregroundMark x1="47266" y1="67832" x2="47266" y2="67832"/>
                        <a14:foregroundMark x1="39859" y1="82937" x2="39859" y2="82937"/>
                        <a14:foregroundMark x1="45503" y1="24196" x2="45503" y2="24196"/>
                        <a14:foregroundMark x1="45503" y1="24196" x2="45503" y2="24196"/>
                        <a14:foregroundMark x1="46561" y1="25874" x2="46561" y2="25874"/>
                        <a14:foregroundMark x1="46384" y1="25874" x2="46384" y2="25874"/>
                        <a14:foregroundMark x1="43563" y1="24056" x2="43563" y2="24056"/>
                        <a14:foregroundMark x1="53968" y1="48951" x2="53968" y2="48951"/>
                        <a14:foregroundMark x1="55908" y1="51189" x2="55908" y2="51189"/>
                        <a14:backgroundMark x1="43563" y1="24755" x2="43563" y2="24755"/>
                        <a14:backgroundMark x1="46561" y1="86993" x2="46561" y2="86993"/>
                        <a14:backgroundMark x1="46561" y1="86993" x2="46561" y2="86993"/>
                        <a14:backgroundMark x1="39859" y1="91189" x2="39859" y2="91189"/>
                        <a14:backgroundMark x1="39506" y1="91469" x2="39506" y2="91469"/>
                        <a14:backgroundMark x1="39506" y1="91608" x2="39506" y2="91608"/>
                        <a14:backgroundMark x1="60847" y1="29231" x2="60847" y2="29231"/>
                        <a14:backgroundMark x1="60847" y1="29231" x2="60847" y2="29231"/>
                        <a14:backgroundMark x1="59259" y1="31049" x2="59083" y2="31469"/>
                        <a14:backgroundMark x1="58907" y1="32448" x2="58907" y2="32448"/>
                        <a14:backgroundMark x1="58907" y1="32448" x2="58907" y2="32448"/>
                        <a14:backgroundMark x1="70018" y1="31329" x2="70018" y2="31329"/>
                        <a14:backgroundMark x1="70018" y1="31329" x2="70018" y2="31329"/>
                        <a14:backgroundMark x1="33333" y1="73986" x2="33333" y2="73986"/>
                        <a14:backgroundMark x1="33333" y1="74126" x2="33333" y2="74126"/>
                        <a14:backgroundMark x1="52910" y1="77203" x2="52910" y2="77203"/>
                        <a14:backgroundMark x1="52910" y1="77343" x2="52910" y2="77343"/>
                        <a14:backgroundMark x1="40917" y1="29371" x2="40917" y2="29371"/>
                        <a14:backgroundMark x1="44621" y1="27552" x2="44621" y2="27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870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70" b="99021" l="9877" r="897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03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0" b="12448" l="45150" r="700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03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0" b="26573" l="39859" r="86420">
                        <a14:foregroundMark x1="56085" y1="6993" x2="56085" y2="6993"/>
                        <a14:foregroundMark x1="69312" y1="10210" x2="69312" y2="10210"/>
                        <a14:foregroundMark x1="75485" y1="19301" x2="75485" y2="19301"/>
                        <a14:foregroundMark x1="46208" y1="6853" x2="46208" y2="6853"/>
                        <a14:foregroundMark x1="45503" y1="8951" x2="45503" y2="8951"/>
                        <a14:foregroundMark x1="55026" y1="4336" x2="55026" y2="4336"/>
                        <a14:foregroundMark x1="50088" y1="3357" x2="50088" y2="3357"/>
                        <a14:foregroundMark x1="52205" y1="2378" x2="52205" y2="2378"/>
                        <a14:foregroundMark x1="58025" y1="5594" x2="58025" y2="5594"/>
                        <a14:foregroundMark x1="46561" y1="4615" x2="46561" y2="4615"/>
                        <a14:backgroundMark x1="54497" y1="19301" x2="54497" y2="19301"/>
                        <a14:backgroundMark x1="49030" y1="24476" x2="49030" y2="24476"/>
                        <a14:backgroundMark x1="49030" y1="24476" x2="49030" y2="24476"/>
                        <a14:backgroundMark x1="41093" y1="22098" x2="41093" y2="22098"/>
                        <a14:backgroundMark x1="40917" y1="22378" x2="40917" y2="22378"/>
                        <a14:backgroundMark x1="41270" y1="20140" x2="41270" y2="20140"/>
                        <a14:backgroundMark x1="41270" y1="20140" x2="41270" y2="20140"/>
                        <a14:backgroundMark x1="41446" y1="15944" x2="41446" y2="15944"/>
                        <a14:backgroundMark x1="41446" y1="15944" x2="41446" y2="15944"/>
                        <a14:backgroundMark x1="41446" y1="15804" x2="41446" y2="15804"/>
                        <a14:backgroundMark x1="47443" y1="18601" x2="47443" y2="18601"/>
                        <a14:backgroundMark x1="47443" y1="18601" x2="47443" y2="18601"/>
                        <a14:backgroundMark x1="47795" y1="18601" x2="48325" y2="18601"/>
                        <a14:backgroundMark x1="49206" y1="16923" x2="49206" y2="16923"/>
                        <a14:backgroundMark x1="49206" y1="16503" x2="49206" y2="16503"/>
                        <a14:backgroundMark x1="50441" y1="16923" x2="52734" y2="19301"/>
                        <a14:backgroundMark x1="54497" y1="20559" x2="55026" y2="20979"/>
                        <a14:backgroundMark x1="55379" y1="21259" x2="58025" y2="22517"/>
                        <a14:backgroundMark x1="58907" y1="22517" x2="58907" y2="20420"/>
                        <a14:backgroundMark x1="59083" y1="19021" x2="59083" y2="18182"/>
                        <a14:backgroundMark x1="59083" y1="17483" x2="59083" y2="17483"/>
                        <a14:backgroundMark x1="67901" y1="22098" x2="67901" y2="22098"/>
                        <a14:backgroundMark x1="73192" y1="23636" x2="73192" y2="23636"/>
                        <a14:backgroundMark x1="73192" y1="23776" x2="73192" y2="23776"/>
                        <a14:backgroundMark x1="73192" y1="23776" x2="73192" y2="23776"/>
                        <a14:backgroundMark x1="71605" y1="23077" x2="70723" y2="22657"/>
                        <a14:backgroundMark x1="68959" y1="19860" x2="68783" y2="19301"/>
                        <a14:backgroundMark x1="68430" y1="18322" x2="68430" y2="18322"/>
                        <a14:backgroundMark x1="68430" y1="18322" x2="68430" y2="18322"/>
                        <a14:backgroundMark x1="68959" y1="18322" x2="69312" y2="19021"/>
                        <a14:backgroundMark x1="69665" y1="20000" x2="68607" y2="23497"/>
                        <a14:backgroundMark x1="68607" y1="23497" x2="68607" y2="23497"/>
                        <a14:backgroundMark x1="68078" y1="23497" x2="67549" y2="23497"/>
                        <a14:backgroundMark x1="67549" y1="23497" x2="67549" y2="234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039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51153D1-B2C4-072B-9978-F0DAC9334C1E}"/>
              </a:ext>
            </a:extLst>
          </p:cNvPr>
          <p:cNvSpPr/>
          <p:nvPr/>
        </p:nvSpPr>
        <p:spPr>
          <a:xfrm>
            <a:off x="8262851" y="6212509"/>
            <a:ext cx="847898" cy="39901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CF92B6A1-3556-68A8-3099-93DAF33FC9AD}"/>
              </a:ext>
            </a:extLst>
          </p:cNvPr>
          <p:cNvSpPr/>
          <p:nvPr/>
        </p:nvSpPr>
        <p:spPr>
          <a:xfrm>
            <a:off x="8411117" y="2718262"/>
            <a:ext cx="551365" cy="39901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8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870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146" y="0"/>
            <a:ext cx="2395914" cy="240653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8705"/>
          </a:xfrm>
          <a:prstGeom prst="rect">
            <a:avLst/>
          </a:prstGeom>
        </p:spPr>
      </p:pic>
      <p:sp>
        <p:nvSpPr>
          <p:cNvPr id="46" name="Rectangle 45">
            <a:hlinkClick r:id="rId4" action="ppaction://hlinksldjump"/>
          </p:cNvPr>
          <p:cNvSpPr/>
          <p:nvPr/>
        </p:nvSpPr>
        <p:spPr>
          <a:xfrm>
            <a:off x="8262851" y="2718262"/>
            <a:ext cx="847898" cy="3990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hlinkClick r:id="" action="ppaction://noaction"/>
          </p:cNvPr>
          <p:cNvSpPr/>
          <p:nvPr/>
        </p:nvSpPr>
        <p:spPr>
          <a:xfrm>
            <a:off x="8262851" y="3429000"/>
            <a:ext cx="847898" cy="399011"/>
          </a:xfrm>
          <a:prstGeom prst="rect">
            <a:avLst/>
          </a:prstGeom>
          <a:solidFill>
            <a:srgbClr val="E159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8262851" y="4139738"/>
            <a:ext cx="847898" cy="39901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8262851" y="4943994"/>
            <a:ext cx="847898" cy="3990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hlinkClick r:id="rId5" action="ppaction://hlinksldjump"/>
          </p:cNvPr>
          <p:cNvSpPr/>
          <p:nvPr/>
        </p:nvSpPr>
        <p:spPr>
          <a:xfrm>
            <a:off x="8262851" y="5654732"/>
            <a:ext cx="847898" cy="39901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021" l="9877" r="89771">
                        <a14:foregroundMark x1="47266" y1="67832" x2="47266" y2="67832"/>
                        <a14:foregroundMark x1="47266" y1="67832" x2="47266" y2="67832"/>
                        <a14:foregroundMark x1="47266" y1="67832" x2="47266" y2="67832"/>
                        <a14:foregroundMark x1="39859" y1="82937" x2="39859" y2="82937"/>
                        <a14:foregroundMark x1="45503" y1="24196" x2="45503" y2="24196"/>
                        <a14:foregroundMark x1="45503" y1="24196" x2="45503" y2="24196"/>
                        <a14:foregroundMark x1="46561" y1="25874" x2="46561" y2="25874"/>
                        <a14:foregroundMark x1="46384" y1="25874" x2="46384" y2="25874"/>
                        <a14:foregroundMark x1="43563" y1="24056" x2="43563" y2="24056"/>
                        <a14:foregroundMark x1="53968" y1="48951" x2="53968" y2="48951"/>
                        <a14:foregroundMark x1="55908" y1="51189" x2="55908" y2="51189"/>
                        <a14:backgroundMark x1="43563" y1="24755" x2="43563" y2="24755"/>
                        <a14:backgroundMark x1="46561" y1="86993" x2="46561" y2="86993"/>
                        <a14:backgroundMark x1="46561" y1="86993" x2="46561" y2="86993"/>
                        <a14:backgroundMark x1="39859" y1="91189" x2="39859" y2="91189"/>
                        <a14:backgroundMark x1="39506" y1="91469" x2="39506" y2="91469"/>
                        <a14:backgroundMark x1="39506" y1="91608" x2="39506" y2="91608"/>
                        <a14:backgroundMark x1="60847" y1="29231" x2="60847" y2="29231"/>
                        <a14:backgroundMark x1="60847" y1="29231" x2="60847" y2="29231"/>
                        <a14:backgroundMark x1="59259" y1="31049" x2="59083" y2="31469"/>
                        <a14:backgroundMark x1="58907" y1="32448" x2="58907" y2="32448"/>
                        <a14:backgroundMark x1="58907" y1="32448" x2="58907" y2="32448"/>
                        <a14:backgroundMark x1="70018" y1="31329" x2="70018" y2="31329"/>
                        <a14:backgroundMark x1="70018" y1="31329" x2="70018" y2="31329"/>
                        <a14:backgroundMark x1="33333" y1="73986" x2="33333" y2="73986"/>
                        <a14:backgroundMark x1="33333" y1="74126" x2="33333" y2="74126"/>
                        <a14:backgroundMark x1="52910" y1="77203" x2="52910" y2="77203"/>
                        <a14:backgroundMark x1="52910" y1="77343" x2="52910" y2="77343"/>
                        <a14:backgroundMark x1="40917" y1="29371" x2="40917" y2="29371"/>
                        <a14:backgroundMark x1="44621" y1="27552" x2="44621" y2="27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870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476" b="39441" l="9877" r="89771">
                        <a14:backgroundMark x1="50441" y1="19161" x2="50441" y2="19161"/>
                        <a14:backgroundMark x1="50265" y1="19021" x2="50265" y2="19021"/>
                        <a14:backgroundMark x1="52734" y1="17902" x2="52734" y2="17902"/>
                        <a14:backgroundMark x1="52910" y1="17902" x2="53263" y2="17902"/>
                        <a14:backgroundMark x1="64903" y1="18182" x2="64903" y2="18182"/>
                        <a14:backgroundMark x1="65079" y1="18182" x2="65079" y2="18182"/>
                        <a14:backgroundMark x1="39859" y1="12867" x2="39859" y2="12867"/>
                        <a14:backgroundMark x1="39683" y1="12867" x2="39683" y2="12867"/>
                        <a14:backgroundMark x1="39153" y1="12867" x2="39153" y2="12867"/>
                        <a14:backgroundMark x1="37919" y1="11608" x2="37919" y2="11608"/>
                        <a14:backgroundMark x1="37919" y1="11469" x2="37919" y2="11469"/>
                        <a14:backgroundMark x1="37919" y1="11469" x2="37919" y2="11469"/>
                        <a14:backgroundMark x1="37919" y1="11329" x2="37919" y2="11329"/>
                        <a14:backgroundMark x1="36684" y1="14685" x2="36684" y2="14685"/>
                        <a14:backgroundMark x1="36684" y1="14685" x2="36684" y2="14685"/>
                        <a14:backgroundMark x1="36684" y1="14685" x2="36684" y2="14685"/>
                        <a14:backgroundMark x1="36684" y1="14685" x2="36684" y2="14685"/>
                        <a14:backgroundMark x1="40035" y1="15944" x2="40035" y2="15944"/>
                        <a14:backgroundMark x1="40212" y1="15944" x2="40212" y2="15944"/>
                        <a14:backgroundMark x1="40212" y1="15944" x2="40212" y2="15944"/>
                        <a14:backgroundMark x1="40388" y1="15944" x2="41623" y2="15944"/>
                        <a14:backgroundMark x1="42857" y1="15944" x2="43386" y2="15804"/>
                        <a14:backgroundMark x1="44444" y1="13706" x2="44444" y2="13706"/>
                        <a14:backgroundMark x1="44444" y1="13706" x2="44444" y2="13706"/>
                        <a14:backgroundMark x1="44974" y1="13287" x2="44974" y2="13287"/>
                        <a14:backgroundMark x1="49206" y1="13986" x2="49206" y2="13986"/>
                        <a14:backgroundMark x1="49383" y1="13986" x2="50088" y2="14545"/>
                        <a14:backgroundMark x1="50441" y1="14685" x2="50441" y2="14685"/>
                        <a14:backgroundMark x1="41270" y1="13986" x2="41270" y2="13986"/>
                        <a14:backgroundMark x1="41270" y1="13986" x2="41270" y2="13986"/>
                        <a14:backgroundMark x1="40035" y1="19580" x2="40035" y2="19580"/>
                        <a14:backgroundMark x1="40035" y1="19580" x2="40035" y2="19580"/>
                        <a14:backgroundMark x1="40035" y1="19580" x2="40035" y2="19580"/>
                        <a14:backgroundMark x1="40035" y1="19580" x2="40917" y2="21119"/>
                        <a14:backgroundMark x1="40917" y1="21119" x2="40917" y2="21119"/>
                        <a14:backgroundMark x1="40917" y1="21259" x2="40917" y2="21259"/>
                        <a14:backgroundMark x1="41093" y1="23077" x2="41093" y2="23077"/>
                        <a14:backgroundMark x1="40741" y1="24615" x2="40741" y2="24615"/>
                        <a14:backgroundMark x1="41270" y1="25594" x2="41270" y2="25594"/>
                        <a14:backgroundMark x1="43915" y1="19301" x2="43915" y2="19301"/>
                        <a14:backgroundMark x1="43915" y1="19161" x2="43915" y2="19161"/>
                        <a14:backgroundMark x1="43915" y1="19161" x2="45150" y2="19161"/>
                        <a14:backgroundMark x1="45150" y1="19161" x2="48677" y2="19580"/>
                        <a14:backgroundMark x1="48854" y1="19580" x2="48854" y2="19580"/>
                        <a14:backgroundMark x1="49206" y1="19860" x2="49735" y2="20280"/>
                        <a14:backgroundMark x1="49206" y1="24336" x2="49206" y2="24336"/>
                        <a14:backgroundMark x1="49206" y1="24615" x2="49206" y2="24615"/>
                        <a14:backgroundMark x1="49912" y1="23497" x2="50265" y2="23217"/>
                        <a14:backgroundMark x1="51323" y1="22517" x2="52028" y2="22517"/>
                        <a14:backgroundMark x1="52381" y1="22238" x2="52381" y2="21818"/>
                        <a14:backgroundMark x1="52381" y1="21538" x2="52381" y2="21538"/>
                        <a14:backgroundMark x1="52910" y1="20839" x2="53792" y2="20559"/>
                        <a14:backgroundMark x1="54321" y1="20420" x2="54321" y2="20420"/>
                        <a14:backgroundMark x1="54850" y1="20420" x2="56437" y2="20420"/>
                        <a14:backgroundMark x1="56966" y1="20280" x2="57672" y2="20280"/>
                        <a14:backgroundMark x1="58201" y1="20140" x2="58907" y2="20140"/>
                        <a14:backgroundMark x1="59612" y1="19860" x2="59612" y2="19441"/>
                        <a14:backgroundMark x1="59612" y1="18042" x2="59612" y2="18042"/>
                        <a14:backgroundMark x1="59788" y1="17622" x2="61376" y2="17902"/>
                        <a14:backgroundMark x1="62081" y1="17902" x2="64198" y2="18322"/>
                        <a14:backgroundMark x1="64727" y1="18322" x2="65785" y2="18322"/>
                        <a14:backgroundMark x1="66314" y1="18462" x2="67019" y2="19301"/>
                        <a14:backgroundMark x1="68607" y1="20979" x2="68959" y2="21818"/>
                        <a14:backgroundMark x1="69312" y1="22238" x2="69312" y2="22238"/>
                        <a14:backgroundMark x1="70370" y1="22238" x2="70370" y2="22238"/>
                        <a14:backgroundMark x1="70723" y1="22378" x2="71605" y2="22937"/>
                        <a14:backgroundMark x1="71781" y1="22937" x2="71781" y2="22937"/>
                        <a14:backgroundMark x1="71781" y1="22937" x2="71429" y2="21958"/>
                        <a14:backgroundMark x1="70370" y1="21259" x2="69312" y2="20559"/>
                        <a14:backgroundMark x1="68783" y1="19720" x2="68783" y2="19720"/>
                        <a14:backgroundMark x1="68078" y1="19301" x2="66490" y2="18741"/>
                        <a14:backgroundMark x1="65785" y1="18322" x2="64727" y2="18182"/>
                        <a14:backgroundMark x1="63492" y1="17762" x2="62963" y2="17762"/>
                        <a14:backgroundMark x1="61199" y1="17063" x2="60141" y2="16364"/>
                        <a14:backgroundMark x1="54850" y1="14545" x2="54497" y2="14126"/>
                        <a14:backgroundMark x1="53616" y1="13427" x2="53616" y2="13427"/>
                        <a14:backgroundMark x1="52910" y1="13287" x2="52381" y2="13147"/>
                        <a14:backgroundMark x1="51852" y1="12727" x2="51852" y2="12727"/>
                        <a14:backgroundMark x1="58201" y1="13007" x2="58201" y2="13007"/>
                        <a14:backgroundMark x1="58201" y1="13007" x2="58554" y2="13147"/>
                        <a14:backgroundMark x1="58730" y1="13147" x2="58730" y2="13147"/>
                        <a14:backgroundMark x1="64550" y1="15245" x2="64550" y2="15245"/>
                        <a14:backgroundMark x1="64550" y1="15385" x2="64550" y2="15385"/>
                        <a14:backgroundMark x1="64550" y1="15385" x2="65608" y2="15944"/>
                        <a14:backgroundMark x1="68078" y1="23636" x2="68078" y2="23636"/>
                        <a14:backgroundMark x1="68078" y1="23636" x2="68078" y2="23636"/>
                        <a14:backgroundMark x1="67901" y1="23636" x2="67901" y2="23636"/>
                        <a14:backgroundMark x1="70547" y1="12448" x2="70547" y2="12448"/>
                        <a14:backgroundMark x1="70547" y1="12448" x2="70547" y2="12448"/>
                        <a14:backgroundMark x1="70547" y1="12448" x2="70547" y2="12448"/>
                        <a14:backgroundMark x1="70547" y1="12448" x2="70547" y2="12448"/>
                        <a14:backgroundMark x1="73369" y1="12448" x2="74250" y2="13287"/>
                        <a14:backgroundMark x1="74250" y1="13287" x2="74250" y2="14126"/>
                        <a14:backgroundMark x1="74250" y1="15105" x2="74250" y2="15664"/>
                        <a14:backgroundMark x1="74250" y1="15804" x2="74250" y2="15804"/>
                        <a14:backgroundMark x1="70899" y1="16364" x2="70899" y2="16364"/>
                        <a14:backgroundMark x1="70899" y1="16364" x2="70899" y2="16364"/>
                        <a14:backgroundMark x1="62787" y1="12867" x2="62787" y2="12867"/>
                        <a14:backgroundMark x1="62787" y1="12727" x2="62787" y2="12727"/>
                        <a14:backgroundMark x1="62787" y1="12727" x2="62787" y2="12727"/>
                        <a14:backgroundMark x1="57848" y1="13986" x2="57848" y2="13986"/>
                        <a14:backgroundMark x1="57848" y1="13986" x2="57848" y2="13986"/>
                        <a14:backgroundMark x1="68783" y1="11748" x2="68783" y2="11748"/>
                        <a14:backgroundMark x1="68607" y1="11608" x2="68607" y2="11608"/>
                        <a14:backgroundMark x1="68078" y1="11189" x2="68078" y2="11189"/>
                        <a14:backgroundMark x1="65256" y1="10629" x2="65256" y2="10629"/>
                        <a14:backgroundMark x1="65256" y1="10629" x2="65256" y2="10629"/>
                        <a14:backgroundMark x1="65256" y1="10629" x2="65256" y2="10629"/>
                        <a14:backgroundMark x1="60317" y1="25455" x2="60317" y2="25455"/>
                        <a14:backgroundMark x1="60317" y1="25455" x2="60317" y2="25455"/>
                        <a14:backgroundMark x1="61199" y1="25455" x2="61199" y2="25455"/>
                        <a14:backgroundMark x1="63139" y1="25455" x2="63139" y2="25455"/>
                        <a14:backgroundMark x1="63845" y1="25594" x2="63845" y2="25594"/>
                        <a14:backgroundMark x1="63845" y1="25594" x2="63845" y2="25594"/>
                        <a14:backgroundMark x1="63845" y1="25594" x2="63845" y2="25594"/>
                        <a14:backgroundMark x1="59083" y1="25734" x2="59083" y2="25734"/>
                        <a14:backgroundMark x1="59083" y1="25734" x2="59083" y2="25734"/>
                        <a14:backgroundMark x1="45679" y1="26154" x2="45679" y2="26154"/>
                        <a14:backgroundMark x1="45679" y1="26154" x2="45679" y2="26154"/>
                        <a14:backgroundMark x1="45679" y1="26154" x2="45679" y2="26154"/>
                        <a14:backgroundMark x1="44444" y1="26434" x2="44444" y2="26434"/>
                        <a14:backgroundMark x1="44444" y1="26434" x2="44444" y2="26434"/>
                        <a14:backgroundMark x1="44444" y1="26434" x2="44444" y2="26434"/>
                        <a14:backgroundMark x1="44268" y1="25594" x2="44268" y2="25594"/>
                        <a14:backgroundMark x1="44268" y1="25594" x2="44268" y2="25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039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021" l="9877" r="89771">
                        <a14:foregroundMark x1="47266" y1="67832" x2="47266" y2="67832"/>
                        <a14:foregroundMark x1="47266" y1="67832" x2="47266" y2="67832"/>
                        <a14:foregroundMark x1="47266" y1="67832" x2="47266" y2="67832"/>
                        <a14:foregroundMark x1="39859" y1="82937" x2="39859" y2="82937"/>
                        <a14:foregroundMark x1="45503" y1="24196" x2="45503" y2="24196"/>
                        <a14:foregroundMark x1="45503" y1="24196" x2="45503" y2="24196"/>
                        <a14:foregroundMark x1="46561" y1="25874" x2="46561" y2="25874"/>
                        <a14:foregroundMark x1="46384" y1="25874" x2="46384" y2="25874"/>
                        <a14:foregroundMark x1="43563" y1="24056" x2="43563" y2="24056"/>
                        <a14:foregroundMark x1="53968" y1="48951" x2="53968" y2="48951"/>
                        <a14:foregroundMark x1="55908" y1="51189" x2="55908" y2="51189"/>
                        <a14:backgroundMark x1="43563" y1="24755" x2="43563" y2="24755"/>
                        <a14:backgroundMark x1="46561" y1="86993" x2="46561" y2="86993"/>
                        <a14:backgroundMark x1="46561" y1="86993" x2="46561" y2="86993"/>
                        <a14:backgroundMark x1="39859" y1="91189" x2="39859" y2="91189"/>
                        <a14:backgroundMark x1="39506" y1="91469" x2="39506" y2="91469"/>
                        <a14:backgroundMark x1="39506" y1="91608" x2="39506" y2="91608"/>
                        <a14:backgroundMark x1="60847" y1="29231" x2="60847" y2="29231"/>
                        <a14:backgroundMark x1="60847" y1="29231" x2="60847" y2="29231"/>
                        <a14:backgroundMark x1="59259" y1="31049" x2="59083" y2="31469"/>
                        <a14:backgroundMark x1="58907" y1="32448" x2="58907" y2="32448"/>
                        <a14:backgroundMark x1="58907" y1="32448" x2="58907" y2="32448"/>
                        <a14:backgroundMark x1="70018" y1="31329" x2="70018" y2="31329"/>
                        <a14:backgroundMark x1="70018" y1="31329" x2="70018" y2="31329"/>
                        <a14:backgroundMark x1="33333" y1="73986" x2="33333" y2="73986"/>
                        <a14:backgroundMark x1="33333" y1="74126" x2="33333" y2="74126"/>
                        <a14:backgroundMark x1="52910" y1="77203" x2="52910" y2="77203"/>
                        <a14:backgroundMark x1="52910" y1="77343" x2="52910" y2="77343"/>
                        <a14:backgroundMark x1="40917" y1="29371" x2="40917" y2="29371"/>
                        <a14:backgroundMark x1="44621" y1="27552" x2="44621" y2="27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870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70" b="99021" l="9877" r="897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03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0" b="12448" l="45150" r="700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03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0" b="26573" l="39859" r="86420">
                        <a14:foregroundMark x1="56085" y1="6993" x2="56085" y2="6993"/>
                        <a14:foregroundMark x1="69312" y1="10210" x2="69312" y2="10210"/>
                        <a14:foregroundMark x1="75485" y1="19301" x2="75485" y2="19301"/>
                        <a14:foregroundMark x1="46208" y1="6853" x2="46208" y2="6853"/>
                        <a14:foregroundMark x1="45503" y1="8951" x2="45503" y2="8951"/>
                        <a14:foregroundMark x1="55026" y1="4336" x2="55026" y2="4336"/>
                        <a14:foregroundMark x1="50088" y1="3357" x2="50088" y2="3357"/>
                        <a14:foregroundMark x1="52205" y1="2378" x2="52205" y2="2378"/>
                        <a14:foregroundMark x1="58025" y1="5594" x2="58025" y2="5594"/>
                        <a14:foregroundMark x1="46561" y1="4615" x2="46561" y2="4615"/>
                        <a14:backgroundMark x1="54497" y1="19301" x2="54497" y2="19301"/>
                        <a14:backgroundMark x1="49030" y1="24476" x2="49030" y2="24476"/>
                        <a14:backgroundMark x1="49030" y1="24476" x2="49030" y2="24476"/>
                        <a14:backgroundMark x1="41093" y1="22098" x2="41093" y2="22098"/>
                        <a14:backgroundMark x1="40917" y1="22378" x2="40917" y2="22378"/>
                        <a14:backgroundMark x1="41270" y1="20140" x2="41270" y2="20140"/>
                        <a14:backgroundMark x1="41270" y1="20140" x2="41270" y2="20140"/>
                        <a14:backgroundMark x1="41446" y1="15944" x2="41446" y2="15944"/>
                        <a14:backgroundMark x1="41446" y1="15944" x2="41446" y2="15944"/>
                        <a14:backgroundMark x1="41446" y1="15804" x2="41446" y2="15804"/>
                        <a14:backgroundMark x1="47443" y1="18601" x2="47443" y2="18601"/>
                        <a14:backgroundMark x1="47443" y1="18601" x2="47443" y2="18601"/>
                        <a14:backgroundMark x1="47795" y1="18601" x2="48325" y2="18601"/>
                        <a14:backgroundMark x1="49206" y1="16923" x2="49206" y2="16923"/>
                        <a14:backgroundMark x1="49206" y1="16503" x2="49206" y2="16503"/>
                        <a14:backgroundMark x1="50441" y1="16923" x2="52734" y2="19301"/>
                        <a14:backgroundMark x1="54497" y1="20559" x2="55026" y2="20979"/>
                        <a14:backgroundMark x1="55379" y1="21259" x2="58025" y2="22517"/>
                        <a14:backgroundMark x1="58907" y1="22517" x2="58907" y2="20420"/>
                        <a14:backgroundMark x1="59083" y1="19021" x2="59083" y2="18182"/>
                        <a14:backgroundMark x1="59083" y1="17483" x2="59083" y2="17483"/>
                        <a14:backgroundMark x1="67901" y1="22098" x2="67901" y2="22098"/>
                        <a14:backgroundMark x1="73192" y1="23636" x2="73192" y2="23636"/>
                        <a14:backgroundMark x1="73192" y1="23776" x2="73192" y2="23776"/>
                        <a14:backgroundMark x1="73192" y1="23776" x2="73192" y2="23776"/>
                        <a14:backgroundMark x1="71605" y1="23077" x2="70723" y2="22657"/>
                        <a14:backgroundMark x1="68959" y1="19860" x2="68783" y2="19301"/>
                        <a14:backgroundMark x1="68430" y1="18322" x2="68430" y2="18322"/>
                        <a14:backgroundMark x1="68430" y1="18322" x2="68430" y2="18322"/>
                        <a14:backgroundMark x1="68959" y1="18322" x2="69312" y2="19021"/>
                        <a14:backgroundMark x1="69665" y1="20000" x2="68607" y2="23497"/>
                        <a14:backgroundMark x1="68607" y1="23497" x2="68607" y2="23497"/>
                        <a14:backgroundMark x1="68078" y1="23497" x2="67549" y2="23497"/>
                        <a14:backgroundMark x1="67549" y1="23497" x2="67549" y2="234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03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420" b="62517" l="31570" r="735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0392"/>
          </a:xfrm>
          <a:prstGeom prst="rect">
            <a:avLst/>
          </a:prstGeom>
        </p:spPr>
      </p:pic>
      <p:sp>
        <p:nvSpPr>
          <p:cNvPr id="2" name="Rectangle 1">
            <a:hlinkClick r:id="rId5" action="ppaction://hlinksldjump"/>
            <a:extLst>
              <a:ext uri="{FF2B5EF4-FFF2-40B4-BE49-F238E27FC236}">
                <a16:creationId xmlns:a16="http://schemas.microsoft.com/office/drawing/2014/main" id="{EEAB9A83-CD2C-8031-D689-25808D1EB0B2}"/>
              </a:ext>
            </a:extLst>
          </p:cNvPr>
          <p:cNvSpPr/>
          <p:nvPr/>
        </p:nvSpPr>
        <p:spPr>
          <a:xfrm>
            <a:off x="8262851" y="6212509"/>
            <a:ext cx="847898" cy="39901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8EEDE9C4-1313-5832-0775-EDDEC4E573E3}"/>
              </a:ext>
            </a:extLst>
          </p:cNvPr>
          <p:cNvSpPr/>
          <p:nvPr/>
        </p:nvSpPr>
        <p:spPr>
          <a:xfrm>
            <a:off x="8424472" y="2683239"/>
            <a:ext cx="524656" cy="43403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5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870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146" y="0"/>
            <a:ext cx="2395914" cy="240653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8705"/>
          </a:xfrm>
          <a:prstGeom prst="rect">
            <a:avLst/>
          </a:prstGeom>
        </p:spPr>
      </p:pic>
      <p:sp>
        <p:nvSpPr>
          <p:cNvPr id="46" name="Rectangle 45">
            <a:hlinkClick r:id="rId6" action="ppaction://hlinksldjump"/>
          </p:cNvPr>
          <p:cNvSpPr/>
          <p:nvPr/>
        </p:nvSpPr>
        <p:spPr>
          <a:xfrm>
            <a:off x="8262851" y="2718262"/>
            <a:ext cx="847898" cy="3990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hlinkClick r:id="" action="ppaction://noaction"/>
          </p:cNvPr>
          <p:cNvSpPr/>
          <p:nvPr/>
        </p:nvSpPr>
        <p:spPr>
          <a:xfrm>
            <a:off x="8262851" y="3429000"/>
            <a:ext cx="847898" cy="399011"/>
          </a:xfrm>
          <a:prstGeom prst="rect">
            <a:avLst/>
          </a:prstGeom>
          <a:solidFill>
            <a:srgbClr val="E159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8262851" y="4139738"/>
            <a:ext cx="847898" cy="39901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8262851" y="6214382"/>
            <a:ext cx="847898" cy="39901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hlinkClick r:id="" action="ppaction://noaction"/>
          </p:cNvPr>
          <p:cNvSpPr/>
          <p:nvPr/>
        </p:nvSpPr>
        <p:spPr>
          <a:xfrm>
            <a:off x="8262851" y="5654732"/>
            <a:ext cx="847898" cy="39901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021" l="9877" r="89771">
                        <a14:foregroundMark x1="47266" y1="67832" x2="47266" y2="67832"/>
                        <a14:foregroundMark x1="47266" y1="67832" x2="47266" y2="67832"/>
                        <a14:foregroundMark x1="47266" y1="67832" x2="47266" y2="67832"/>
                        <a14:foregroundMark x1="39859" y1="82937" x2="39859" y2="82937"/>
                        <a14:foregroundMark x1="45503" y1="24196" x2="45503" y2="24196"/>
                        <a14:foregroundMark x1="45503" y1="24196" x2="45503" y2="24196"/>
                        <a14:foregroundMark x1="46561" y1="25874" x2="46561" y2="25874"/>
                        <a14:foregroundMark x1="46384" y1="25874" x2="46384" y2="25874"/>
                        <a14:foregroundMark x1="43563" y1="24056" x2="43563" y2="24056"/>
                        <a14:foregroundMark x1="53968" y1="48951" x2="53968" y2="48951"/>
                        <a14:foregroundMark x1="55908" y1="51189" x2="55908" y2="51189"/>
                        <a14:backgroundMark x1="43563" y1="24755" x2="43563" y2="24755"/>
                        <a14:backgroundMark x1="46561" y1="86993" x2="46561" y2="86993"/>
                        <a14:backgroundMark x1="46561" y1="86993" x2="46561" y2="86993"/>
                        <a14:backgroundMark x1="39859" y1="91189" x2="39859" y2="91189"/>
                        <a14:backgroundMark x1="39506" y1="91469" x2="39506" y2="91469"/>
                        <a14:backgroundMark x1="39506" y1="91608" x2="39506" y2="91608"/>
                        <a14:backgroundMark x1="60847" y1="29231" x2="60847" y2="29231"/>
                        <a14:backgroundMark x1="60847" y1="29231" x2="60847" y2="29231"/>
                        <a14:backgroundMark x1="59259" y1="31049" x2="59083" y2="31469"/>
                        <a14:backgroundMark x1="58907" y1="32448" x2="58907" y2="32448"/>
                        <a14:backgroundMark x1="58907" y1="32448" x2="58907" y2="32448"/>
                        <a14:backgroundMark x1="70018" y1="31329" x2="70018" y2="31329"/>
                        <a14:backgroundMark x1="70018" y1="31329" x2="70018" y2="31329"/>
                        <a14:backgroundMark x1="33333" y1="73986" x2="33333" y2="73986"/>
                        <a14:backgroundMark x1="33333" y1="74126" x2="33333" y2="74126"/>
                        <a14:backgroundMark x1="52910" y1="77203" x2="52910" y2="77203"/>
                        <a14:backgroundMark x1="52910" y1="77343" x2="52910" y2="77343"/>
                        <a14:backgroundMark x1="40917" y1="29371" x2="40917" y2="29371"/>
                        <a14:backgroundMark x1="44621" y1="27552" x2="44621" y2="27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870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476" b="39441" l="9877" r="89771">
                        <a14:backgroundMark x1="50441" y1="19161" x2="50441" y2="19161"/>
                        <a14:backgroundMark x1="50265" y1="19021" x2="50265" y2="19021"/>
                        <a14:backgroundMark x1="52734" y1="17902" x2="52734" y2="17902"/>
                        <a14:backgroundMark x1="52910" y1="17902" x2="53263" y2="17902"/>
                        <a14:backgroundMark x1="64903" y1="18182" x2="64903" y2="18182"/>
                        <a14:backgroundMark x1="65079" y1="18182" x2="65079" y2="18182"/>
                        <a14:backgroundMark x1="39859" y1="12867" x2="39859" y2="12867"/>
                        <a14:backgroundMark x1="39683" y1="12867" x2="39683" y2="12867"/>
                        <a14:backgroundMark x1="39153" y1="12867" x2="39153" y2="12867"/>
                        <a14:backgroundMark x1="37919" y1="11608" x2="37919" y2="11608"/>
                        <a14:backgroundMark x1="37919" y1="11469" x2="37919" y2="11469"/>
                        <a14:backgroundMark x1="37919" y1="11469" x2="37919" y2="11469"/>
                        <a14:backgroundMark x1="37919" y1="11329" x2="37919" y2="11329"/>
                        <a14:backgroundMark x1="36684" y1="14685" x2="36684" y2="14685"/>
                        <a14:backgroundMark x1="36684" y1="14685" x2="36684" y2="14685"/>
                        <a14:backgroundMark x1="36684" y1="14685" x2="36684" y2="14685"/>
                        <a14:backgroundMark x1="36684" y1="14685" x2="36684" y2="14685"/>
                        <a14:backgroundMark x1="40035" y1="15944" x2="40035" y2="15944"/>
                        <a14:backgroundMark x1="40212" y1="15944" x2="40212" y2="15944"/>
                        <a14:backgroundMark x1="40212" y1="15944" x2="40212" y2="15944"/>
                        <a14:backgroundMark x1="40388" y1="15944" x2="41623" y2="15944"/>
                        <a14:backgroundMark x1="42857" y1="15944" x2="43386" y2="15804"/>
                        <a14:backgroundMark x1="44444" y1="13706" x2="44444" y2="13706"/>
                        <a14:backgroundMark x1="44444" y1="13706" x2="44444" y2="13706"/>
                        <a14:backgroundMark x1="44974" y1="13287" x2="44974" y2="13287"/>
                        <a14:backgroundMark x1="49206" y1="13986" x2="49206" y2="13986"/>
                        <a14:backgroundMark x1="49383" y1="13986" x2="50088" y2="14545"/>
                        <a14:backgroundMark x1="50441" y1="14685" x2="50441" y2="14685"/>
                        <a14:backgroundMark x1="41270" y1="13986" x2="41270" y2="13986"/>
                        <a14:backgroundMark x1="41270" y1="13986" x2="41270" y2="13986"/>
                        <a14:backgroundMark x1="40035" y1="19580" x2="40035" y2="19580"/>
                        <a14:backgroundMark x1="40035" y1="19580" x2="40035" y2="19580"/>
                        <a14:backgroundMark x1="40035" y1="19580" x2="40035" y2="19580"/>
                        <a14:backgroundMark x1="40035" y1="19580" x2="40917" y2="21119"/>
                        <a14:backgroundMark x1="40917" y1="21119" x2="40917" y2="21119"/>
                        <a14:backgroundMark x1="40917" y1="21259" x2="40917" y2="21259"/>
                        <a14:backgroundMark x1="41093" y1="23077" x2="41093" y2="23077"/>
                        <a14:backgroundMark x1="40741" y1="24615" x2="40741" y2="24615"/>
                        <a14:backgroundMark x1="41270" y1="25594" x2="41270" y2="25594"/>
                        <a14:backgroundMark x1="43915" y1="19301" x2="43915" y2="19301"/>
                        <a14:backgroundMark x1="43915" y1="19161" x2="43915" y2="19161"/>
                        <a14:backgroundMark x1="43915" y1="19161" x2="45150" y2="19161"/>
                        <a14:backgroundMark x1="45150" y1="19161" x2="48677" y2="19580"/>
                        <a14:backgroundMark x1="48854" y1="19580" x2="48854" y2="19580"/>
                        <a14:backgroundMark x1="49206" y1="19860" x2="49735" y2="20280"/>
                        <a14:backgroundMark x1="49206" y1="24336" x2="49206" y2="24336"/>
                        <a14:backgroundMark x1="49206" y1="24615" x2="49206" y2="24615"/>
                        <a14:backgroundMark x1="49912" y1="23497" x2="50265" y2="23217"/>
                        <a14:backgroundMark x1="51323" y1="22517" x2="52028" y2="22517"/>
                        <a14:backgroundMark x1="52381" y1="22238" x2="52381" y2="21818"/>
                        <a14:backgroundMark x1="52381" y1="21538" x2="52381" y2="21538"/>
                        <a14:backgroundMark x1="52910" y1="20839" x2="53792" y2="20559"/>
                        <a14:backgroundMark x1="54321" y1="20420" x2="54321" y2="20420"/>
                        <a14:backgroundMark x1="54850" y1="20420" x2="56437" y2="20420"/>
                        <a14:backgroundMark x1="56966" y1="20280" x2="57672" y2="20280"/>
                        <a14:backgroundMark x1="58201" y1="20140" x2="58907" y2="20140"/>
                        <a14:backgroundMark x1="59612" y1="19860" x2="59612" y2="19441"/>
                        <a14:backgroundMark x1="59612" y1="18042" x2="59612" y2="18042"/>
                        <a14:backgroundMark x1="59788" y1="17622" x2="61376" y2="17902"/>
                        <a14:backgroundMark x1="62081" y1="17902" x2="64198" y2="18322"/>
                        <a14:backgroundMark x1="64727" y1="18322" x2="65785" y2="18322"/>
                        <a14:backgroundMark x1="66314" y1="18462" x2="67019" y2="19301"/>
                        <a14:backgroundMark x1="68607" y1="20979" x2="68959" y2="21818"/>
                        <a14:backgroundMark x1="69312" y1="22238" x2="69312" y2="22238"/>
                        <a14:backgroundMark x1="70370" y1="22238" x2="70370" y2="22238"/>
                        <a14:backgroundMark x1="70723" y1="22378" x2="71605" y2="22937"/>
                        <a14:backgroundMark x1="71781" y1="22937" x2="71781" y2="22937"/>
                        <a14:backgroundMark x1="71781" y1="22937" x2="71429" y2="21958"/>
                        <a14:backgroundMark x1="70370" y1="21259" x2="69312" y2="20559"/>
                        <a14:backgroundMark x1="68783" y1="19720" x2="68783" y2="19720"/>
                        <a14:backgroundMark x1="68078" y1="19301" x2="66490" y2="18741"/>
                        <a14:backgroundMark x1="65785" y1="18322" x2="64727" y2="18182"/>
                        <a14:backgroundMark x1="63492" y1="17762" x2="62963" y2="17762"/>
                        <a14:backgroundMark x1="61199" y1="17063" x2="60141" y2="16364"/>
                        <a14:backgroundMark x1="54850" y1="14545" x2="54497" y2="14126"/>
                        <a14:backgroundMark x1="53616" y1="13427" x2="53616" y2="13427"/>
                        <a14:backgroundMark x1="52910" y1="13287" x2="52381" y2="13147"/>
                        <a14:backgroundMark x1="51852" y1="12727" x2="51852" y2="12727"/>
                        <a14:backgroundMark x1="58201" y1="13007" x2="58201" y2="13007"/>
                        <a14:backgroundMark x1="58201" y1="13007" x2="58554" y2="13147"/>
                        <a14:backgroundMark x1="58730" y1="13147" x2="58730" y2="13147"/>
                        <a14:backgroundMark x1="64550" y1="15245" x2="64550" y2="15245"/>
                        <a14:backgroundMark x1="64550" y1="15385" x2="64550" y2="15385"/>
                        <a14:backgroundMark x1="64550" y1="15385" x2="65608" y2="15944"/>
                        <a14:backgroundMark x1="68078" y1="23636" x2="68078" y2="23636"/>
                        <a14:backgroundMark x1="68078" y1="23636" x2="68078" y2="23636"/>
                        <a14:backgroundMark x1="67901" y1="23636" x2="67901" y2="23636"/>
                        <a14:backgroundMark x1="70547" y1="12448" x2="70547" y2="12448"/>
                        <a14:backgroundMark x1="70547" y1="12448" x2="70547" y2="12448"/>
                        <a14:backgroundMark x1="70547" y1="12448" x2="70547" y2="12448"/>
                        <a14:backgroundMark x1="70547" y1="12448" x2="70547" y2="12448"/>
                        <a14:backgroundMark x1="73369" y1="12448" x2="74250" y2="13287"/>
                        <a14:backgroundMark x1="74250" y1="13287" x2="74250" y2="14126"/>
                        <a14:backgroundMark x1="74250" y1="15105" x2="74250" y2="15664"/>
                        <a14:backgroundMark x1="74250" y1="15804" x2="74250" y2="15804"/>
                        <a14:backgroundMark x1="70899" y1="16364" x2="70899" y2="16364"/>
                        <a14:backgroundMark x1="70899" y1="16364" x2="70899" y2="16364"/>
                        <a14:backgroundMark x1="62787" y1="12867" x2="62787" y2="12867"/>
                        <a14:backgroundMark x1="62787" y1="12727" x2="62787" y2="12727"/>
                        <a14:backgroundMark x1="62787" y1="12727" x2="62787" y2="12727"/>
                        <a14:backgroundMark x1="57848" y1="13986" x2="57848" y2="13986"/>
                        <a14:backgroundMark x1="57848" y1="13986" x2="57848" y2="13986"/>
                        <a14:backgroundMark x1="68783" y1="11748" x2="68783" y2="11748"/>
                        <a14:backgroundMark x1="68607" y1="11608" x2="68607" y2="11608"/>
                        <a14:backgroundMark x1="68078" y1="11189" x2="68078" y2="11189"/>
                        <a14:backgroundMark x1="65256" y1="10629" x2="65256" y2="10629"/>
                        <a14:backgroundMark x1="65256" y1="10629" x2="65256" y2="10629"/>
                        <a14:backgroundMark x1="65256" y1="10629" x2="65256" y2="10629"/>
                        <a14:backgroundMark x1="60317" y1="25455" x2="60317" y2="25455"/>
                        <a14:backgroundMark x1="60317" y1="25455" x2="60317" y2="25455"/>
                        <a14:backgroundMark x1="61199" y1="25455" x2="61199" y2="25455"/>
                        <a14:backgroundMark x1="63139" y1="25455" x2="63139" y2="25455"/>
                        <a14:backgroundMark x1="63845" y1="25594" x2="63845" y2="25594"/>
                        <a14:backgroundMark x1="63845" y1="25594" x2="63845" y2="25594"/>
                        <a14:backgroundMark x1="63845" y1="25594" x2="63845" y2="25594"/>
                        <a14:backgroundMark x1="59083" y1="25734" x2="59083" y2="25734"/>
                        <a14:backgroundMark x1="59083" y1="25734" x2="59083" y2="25734"/>
                        <a14:backgroundMark x1="45679" y1="26154" x2="45679" y2="26154"/>
                        <a14:backgroundMark x1="45679" y1="26154" x2="45679" y2="26154"/>
                        <a14:backgroundMark x1="45679" y1="26154" x2="45679" y2="26154"/>
                        <a14:backgroundMark x1="44444" y1="26434" x2="44444" y2="26434"/>
                        <a14:backgroundMark x1="44444" y1="26434" x2="44444" y2="26434"/>
                        <a14:backgroundMark x1="44444" y1="26434" x2="44444" y2="26434"/>
                        <a14:backgroundMark x1="44268" y1="25594" x2="44268" y2="25594"/>
                        <a14:backgroundMark x1="44268" y1="25594" x2="44268" y2="25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039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021" l="9877" r="89771">
                        <a14:foregroundMark x1="47266" y1="67832" x2="47266" y2="67832"/>
                        <a14:foregroundMark x1="47266" y1="67832" x2="47266" y2="67832"/>
                        <a14:foregroundMark x1="47266" y1="67832" x2="47266" y2="67832"/>
                        <a14:foregroundMark x1="39859" y1="82937" x2="39859" y2="82937"/>
                        <a14:foregroundMark x1="45503" y1="24196" x2="45503" y2="24196"/>
                        <a14:foregroundMark x1="45503" y1="24196" x2="45503" y2="24196"/>
                        <a14:foregroundMark x1="46561" y1="25874" x2="46561" y2="25874"/>
                        <a14:foregroundMark x1="46384" y1="25874" x2="46384" y2="25874"/>
                        <a14:foregroundMark x1="43563" y1="24056" x2="43563" y2="24056"/>
                        <a14:foregroundMark x1="53968" y1="48951" x2="53968" y2="48951"/>
                        <a14:foregroundMark x1="55908" y1="51189" x2="55908" y2="51189"/>
                        <a14:backgroundMark x1="43563" y1="24755" x2="43563" y2="24755"/>
                        <a14:backgroundMark x1="46561" y1="86993" x2="46561" y2="86993"/>
                        <a14:backgroundMark x1="46561" y1="86993" x2="46561" y2="86993"/>
                        <a14:backgroundMark x1="39859" y1="91189" x2="39859" y2="91189"/>
                        <a14:backgroundMark x1="39506" y1="91469" x2="39506" y2="91469"/>
                        <a14:backgroundMark x1="39506" y1="91608" x2="39506" y2="91608"/>
                        <a14:backgroundMark x1="60847" y1="29231" x2="60847" y2="29231"/>
                        <a14:backgroundMark x1="60847" y1="29231" x2="60847" y2="29231"/>
                        <a14:backgroundMark x1="59259" y1="31049" x2="59083" y2="31469"/>
                        <a14:backgroundMark x1="58907" y1="32448" x2="58907" y2="32448"/>
                        <a14:backgroundMark x1="58907" y1="32448" x2="58907" y2="32448"/>
                        <a14:backgroundMark x1="70018" y1="31329" x2="70018" y2="31329"/>
                        <a14:backgroundMark x1="70018" y1="31329" x2="70018" y2="31329"/>
                        <a14:backgroundMark x1="33333" y1="73986" x2="33333" y2="73986"/>
                        <a14:backgroundMark x1="33333" y1="74126" x2="33333" y2="74126"/>
                        <a14:backgroundMark x1="52910" y1="77203" x2="52910" y2="77203"/>
                        <a14:backgroundMark x1="52910" y1="77343" x2="52910" y2="77343"/>
                        <a14:backgroundMark x1="40917" y1="29371" x2="40917" y2="29371"/>
                        <a14:backgroundMark x1="44621" y1="27552" x2="44621" y2="27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870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0070" b="99021" l="9877" r="897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03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0" b="12448" l="45150" r="700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03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0" b="26573" l="39859" r="86420">
                        <a14:foregroundMark x1="56085" y1="6993" x2="56085" y2="6993"/>
                        <a14:foregroundMark x1="69312" y1="10210" x2="69312" y2="10210"/>
                        <a14:foregroundMark x1="75485" y1="19301" x2="75485" y2="19301"/>
                        <a14:foregroundMark x1="46208" y1="6853" x2="46208" y2="6853"/>
                        <a14:foregroundMark x1="45503" y1="8951" x2="45503" y2="8951"/>
                        <a14:foregroundMark x1="55026" y1="4336" x2="55026" y2="4336"/>
                        <a14:foregroundMark x1="50088" y1="3357" x2="50088" y2="3357"/>
                        <a14:foregroundMark x1="52205" y1="2378" x2="52205" y2="2378"/>
                        <a14:foregroundMark x1="58025" y1="5594" x2="58025" y2="5594"/>
                        <a14:foregroundMark x1="46561" y1="4615" x2="46561" y2="4615"/>
                        <a14:backgroundMark x1="54497" y1="19301" x2="54497" y2="19301"/>
                        <a14:backgroundMark x1="49030" y1="24476" x2="49030" y2="24476"/>
                        <a14:backgroundMark x1="49030" y1="24476" x2="49030" y2="24476"/>
                        <a14:backgroundMark x1="41093" y1="22098" x2="41093" y2="22098"/>
                        <a14:backgroundMark x1="40917" y1="22378" x2="40917" y2="22378"/>
                        <a14:backgroundMark x1="41270" y1="20140" x2="41270" y2="20140"/>
                        <a14:backgroundMark x1="41270" y1="20140" x2="41270" y2="20140"/>
                        <a14:backgroundMark x1="41446" y1="15944" x2="41446" y2="15944"/>
                        <a14:backgroundMark x1="41446" y1="15944" x2="41446" y2="15944"/>
                        <a14:backgroundMark x1="41446" y1="15804" x2="41446" y2="15804"/>
                        <a14:backgroundMark x1="47443" y1="18601" x2="47443" y2="18601"/>
                        <a14:backgroundMark x1="47443" y1="18601" x2="47443" y2="18601"/>
                        <a14:backgroundMark x1="47795" y1="18601" x2="48325" y2="18601"/>
                        <a14:backgroundMark x1="49206" y1="16923" x2="49206" y2="16923"/>
                        <a14:backgroundMark x1="49206" y1="16503" x2="49206" y2="16503"/>
                        <a14:backgroundMark x1="50441" y1="16923" x2="52734" y2="19301"/>
                        <a14:backgroundMark x1="54497" y1="20559" x2="55026" y2="20979"/>
                        <a14:backgroundMark x1="55379" y1="21259" x2="58025" y2="22517"/>
                        <a14:backgroundMark x1="58907" y1="22517" x2="58907" y2="20420"/>
                        <a14:backgroundMark x1="59083" y1="19021" x2="59083" y2="18182"/>
                        <a14:backgroundMark x1="59083" y1="17483" x2="59083" y2="17483"/>
                        <a14:backgroundMark x1="67901" y1="22098" x2="67901" y2="22098"/>
                        <a14:backgroundMark x1="73192" y1="23636" x2="73192" y2="23636"/>
                        <a14:backgroundMark x1="73192" y1="23776" x2="73192" y2="23776"/>
                        <a14:backgroundMark x1="73192" y1="23776" x2="73192" y2="23776"/>
                        <a14:backgroundMark x1="71605" y1="23077" x2="70723" y2="22657"/>
                        <a14:backgroundMark x1="68959" y1="19860" x2="68783" y2="19301"/>
                        <a14:backgroundMark x1="68430" y1="18322" x2="68430" y2="18322"/>
                        <a14:backgroundMark x1="68430" y1="18322" x2="68430" y2="18322"/>
                        <a14:backgroundMark x1="68959" y1="18322" x2="69312" y2="19021"/>
                        <a14:backgroundMark x1="69665" y1="20000" x2="68607" y2="23497"/>
                        <a14:backgroundMark x1="68607" y1="23497" x2="68607" y2="23497"/>
                        <a14:backgroundMark x1="68078" y1="23497" x2="67549" y2="23497"/>
                        <a14:backgroundMark x1="67549" y1="23497" x2="67549" y2="234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03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0420" b="62517" l="31570" r="735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03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434" b="78322" l="9877" r="85185">
                        <a14:foregroundMark x1="51675" y1="18462" x2="51675" y2="18462"/>
                        <a14:foregroundMark x1="51675" y1="18462" x2="51675" y2="18462"/>
                        <a14:foregroundMark x1="51852" y1="18462" x2="51852" y2="18462"/>
                        <a14:foregroundMark x1="52910" y1="18182" x2="52910" y2="18182"/>
                        <a14:foregroundMark x1="38624" y1="11608" x2="38624" y2="11608"/>
                        <a14:foregroundMark x1="38624" y1="11608" x2="38624" y2="11608"/>
                        <a14:foregroundMark x1="48677" y1="63776" x2="48677" y2="63776"/>
                        <a14:foregroundMark x1="48677" y1="63776" x2="48677" y2="63776"/>
                        <a14:foregroundMark x1="48677" y1="63776" x2="48677" y2="63776"/>
                        <a14:foregroundMark x1="49206" y1="64196" x2="49206" y2="64196"/>
                        <a14:foregroundMark x1="49735" y1="64895" x2="53968" y2="66154"/>
                        <a14:foregroundMark x1="65079" y1="67972" x2="65079" y2="67972"/>
                        <a14:foregroundMark x1="65079" y1="68112" x2="65079" y2="68112"/>
                        <a14:foregroundMark x1="65079" y1="68112" x2="64903" y2="67273"/>
                        <a14:foregroundMark x1="76720" y1="54825" x2="76720" y2="54825"/>
                        <a14:foregroundMark x1="76720" y1="54545" x2="76720" y2="53846"/>
                        <a14:foregroundMark x1="76543" y1="42238" x2="76543" y2="42238"/>
                        <a14:foregroundMark x1="76543" y1="42238" x2="76543" y2="42238"/>
                        <a14:foregroundMark x1="76720" y1="42378" x2="76720" y2="42378"/>
                        <a14:foregroundMark x1="27337" y1="54406" x2="27337" y2="54406"/>
                        <a14:foregroundMark x1="27337" y1="54406" x2="27337" y2="54406"/>
                        <a14:foregroundMark x1="27337" y1="54406" x2="27337" y2="54406"/>
                        <a14:foregroundMark x1="26102" y1="61119" x2="26102" y2="61119"/>
                        <a14:foregroundMark x1="26102" y1="61119" x2="26102" y2="61119"/>
                        <a14:foregroundMark x1="72134" y1="21958" x2="71605" y2="22378"/>
                        <a14:foregroundMark x1="71429" y1="22378" x2="70899" y2="22378"/>
                        <a14:backgroundMark x1="55908" y1="31469" x2="55908" y2="31469"/>
                        <a14:backgroundMark x1="55908" y1="31469" x2="55908" y2="31469"/>
                        <a14:backgroundMark x1="64021" y1="31329" x2="64021" y2="31329"/>
                        <a14:backgroundMark x1="64021" y1="31329" x2="64021" y2="31329"/>
                        <a14:backgroundMark x1="63845" y1="31329" x2="64727" y2="31329"/>
                        <a14:backgroundMark x1="71076" y1="30769" x2="71076" y2="30769"/>
                        <a14:backgroundMark x1="71076" y1="30769" x2="71076" y2="30769"/>
                        <a14:backgroundMark x1="72134" y1="27832" x2="72134" y2="27832"/>
                        <a14:backgroundMark x1="72134" y1="27832" x2="71076" y2="27413"/>
                        <a14:backgroundMark x1="48677" y1="29650" x2="48677" y2="29650"/>
                        <a14:backgroundMark x1="48677" y1="29650" x2="48677" y2="29650"/>
                        <a14:backgroundMark x1="41093" y1="27692" x2="41093" y2="27692"/>
                        <a14:backgroundMark x1="41093" y1="27692" x2="41093" y2="27692"/>
                        <a14:backgroundMark x1="43386" y1="27972" x2="43386" y2="27972"/>
                        <a14:backgroundMark x1="43739" y1="27972" x2="44268" y2="28392"/>
                        <a14:backgroundMark x1="39153" y1="32587" x2="39153" y2="32587"/>
                        <a14:backgroundMark x1="39506" y1="32448" x2="39506" y2="32448"/>
                        <a14:backgroundMark x1="44974" y1="32587" x2="44974" y2="32587"/>
                        <a14:backgroundMark x1="45503" y1="32727" x2="46737" y2="32727"/>
                        <a14:backgroundMark x1="52381" y1="33147" x2="52381" y2="33147"/>
                        <a14:backgroundMark x1="52381" y1="33147" x2="52381" y2="33147"/>
                        <a14:backgroundMark x1="46208" y1="37063" x2="46208" y2="37063"/>
                        <a14:backgroundMark x1="46208" y1="37063" x2="46208" y2="37063"/>
                        <a14:backgroundMark x1="51323" y1="37063" x2="52028" y2="37063"/>
                        <a14:backgroundMark x1="56437" y1="37063" x2="56437" y2="37063"/>
                        <a14:backgroundMark x1="59259" y1="33147" x2="59259" y2="33147"/>
                        <a14:backgroundMark x1="59259" y1="33147" x2="59259" y2="33147"/>
                        <a14:backgroundMark x1="59436" y1="32867" x2="59436" y2="32867"/>
                        <a14:backgroundMark x1="80247" y1="22378" x2="80247" y2="22378"/>
                        <a14:backgroundMark x1="80071" y1="22378" x2="80071" y2="22378"/>
                        <a14:backgroundMark x1="80071" y1="22378" x2="80071" y2="22378"/>
                        <a14:backgroundMark x1="69841" y1="10769" x2="69841" y2="10769"/>
                        <a14:backgroundMark x1="69489" y1="10490" x2="69489" y2="10490"/>
                        <a14:backgroundMark x1="71958" y1="10070" x2="71958" y2="10070"/>
                        <a14:backgroundMark x1="73016" y1="11888" x2="73192" y2="12587"/>
                        <a14:backgroundMark x1="73192" y1="13846" x2="73192" y2="13846"/>
                        <a14:backgroundMark x1="66667" y1="9650" x2="66667" y2="9650"/>
                        <a14:backgroundMark x1="67725" y1="8112" x2="67725" y2="8112"/>
                        <a14:backgroundMark x1="43915" y1="7972" x2="43915" y2="7972"/>
                        <a14:backgroundMark x1="44444" y1="9790" x2="44444" y2="9790"/>
                        <a14:backgroundMark x1="78131" y1="20420" x2="78131" y2="20420"/>
                        <a14:backgroundMark x1="82716" y1="23077" x2="82716" y2="23077"/>
                        <a14:backgroundMark x1="75838" y1="24336" x2="75309" y2="24196"/>
                        <a14:backgroundMark x1="73898" y1="17762" x2="73898" y2="17762"/>
                        <a14:backgroundMark x1="58554" y1="31469" x2="58554" y2="30909"/>
                        <a14:backgroundMark x1="55379" y1="27972" x2="55379" y2="27972"/>
                        <a14:backgroundMark x1="64198" y1="30350" x2="63492" y2="30350"/>
                        <a14:backgroundMark x1="42328" y1="29231" x2="42328" y2="29231"/>
                        <a14:backgroundMark x1="43210" y1="33427" x2="43210" y2="33427"/>
                        <a14:backgroundMark x1="41799" y1="31748" x2="41799" y2="31748"/>
                        <a14:backgroundMark x1="78131" y1="24056" x2="78131" y2="24056"/>
                        <a14:backgroundMark x1="64903" y1="30490" x2="64374" y2="30490"/>
                        <a14:backgroundMark x1="68078" y1="33147" x2="68078" y2="33147"/>
                        <a14:backgroundMark x1="65432" y1="28531" x2="65432" y2="28531"/>
                        <a14:backgroundMark x1="65432" y1="28531" x2="65432" y2="28531"/>
                        <a14:backgroundMark x1="59788" y1="29650" x2="59788" y2="29650"/>
                        <a14:backgroundMark x1="59788" y1="29650" x2="59788" y2="29650"/>
                        <a14:backgroundMark x1="55908" y1="30350" x2="55908" y2="30350"/>
                        <a14:backgroundMark x1="55908" y1="30350" x2="55908" y2="30350"/>
                        <a14:backgroundMark x1="53086" y1="27972" x2="53086" y2="27972"/>
                        <a14:backgroundMark x1="52910" y1="27832" x2="52910" y2="27832"/>
                        <a14:backgroundMark x1="52910" y1="27832" x2="52910" y2="27832"/>
                        <a14:backgroundMark x1="65432" y1="35105" x2="65432" y2="35105"/>
                        <a14:backgroundMark x1="61023" y1="35944" x2="61023" y2="35944"/>
                        <a14:backgroundMark x1="53792" y1="76364" x2="53792" y2="76364"/>
                        <a14:backgroundMark x1="53792" y1="76364" x2="53792" y2="76364"/>
                        <a14:backgroundMark x1="30159" y1="75664" x2="30159" y2="75664"/>
                        <a14:backgroundMark x1="32099" y1="75524" x2="32099" y2="75524"/>
                        <a14:backgroundMark x1="32099" y1="75524" x2="32099" y2="75524"/>
                        <a14:backgroundMark x1="32981" y1="73427" x2="32981" y2="73427"/>
                        <a14:backgroundMark x1="33686" y1="74406" x2="33686" y2="74406"/>
                        <a14:backgroundMark x1="53439" y1="49930" x2="53439" y2="49930"/>
                        <a14:backgroundMark x1="53439" y1="49930" x2="53439" y2="49930"/>
                        <a14:backgroundMark x1="70723" y1="50350" x2="70723" y2="50350"/>
                        <a14:backgroundMark x1="69489" y1="50350" x2="69489" y2="50350"/>
                        <a14:backgroundMark x1="65785" y1="49930" x2="65785" y2="49930"/>
                        <a14:backgroundMark x1="65785" y1="49930" x2="65785" y2="49930"/>
                        <a14:backgroundMark x1="67196" y1="52867" x2="67196" y2="52867"/>
                        <a14:backgroundMark x1="67196" y1="52867" x2="67196" y2="52867"/>
                        <a14:backgroundMark x1="67196" y1="53287" x2="67196" y2="53287"/>
                        <a14:backgroundMark x1="58377" y1="54965" x2="58377" y2="54965"/>
                        <a14:backgroundMark x1="58377" y1="54965" x2="58377" y2="54965"/>
                        <a14:backgroundMark x1="49206" y1="53846" x2="48501" y2="53846"/>
                        <a14:backgroundMark x1="47443" y1="53287" x2="46561" y2="51469"/>
                        <a14:backgroundMark x1="45326" y1="49510" x2="44974" y2="48811"/>
                        <a14:backgroundMark x1="44444" y1="47413" x2="44444" y2="47413"/>
                        <a14:backgroundMark x1="44268" y1="46713" x2="43915" y2="46154"/>
                        <a14:backgroundMark x1="42504" y1="46154" x2="42504" y2="46154"/>
                        <a14:backgroundMark x1="40917" y1="46713" x2="40917" y2="46713"/>
                        <a14:backgroundMark x1="39859" y1="48531" x2="40917" y2="49231"/>
                        <a14:backgroundMark x1="43210" y1="51189" x2="43210" y2="51189"/>
                        <a14:backgroundMark x1="41975" y1="53427" x2="41975" y2="53427"/>
                        <a14:backgroundMark x1="41799" y1="53427" x2="41799" y2="53427"/>
                        <a14:backgroundMark x1="37919" y1="56503" x2="37919" y2="56503"/>
                        <a14:backgroundMark x1="37919" y1="56503" x2="37919" y2="56503"/>
                        <a14:backgroundMark x1="46561" y1="53986" x2="46561" y2="53986"/>
                        <a14:backgroundMark x1="46737" y1="53986" x2="47090" y2="53986"/>
                        <a14:backgroundMark x1="47090" y1="53986" x2="49559" y2="53986"/>
                        <a14:backgroundMark x1="52381" y1="53706" x2="53263" y2="53706"/>
                        <a14:backgroundMark x1="54321" y1="53566" x2="54321" y2="53566"/>
                        <a14:backgroundMark x1="54497" y1="53287" x2="56085" y2="51748"/>
                        <a14:backgroundMark x1="56790" y1="51329" x2="58201" y2="50909"/>
                        <a14:backgroundMark x1="58730" y1="50629" x2="58730" y2="50629"/>
                        <a14:backgroundMark x1="59259" y1="50629" x2="60317" y2="50769"/>
                        <a14:backgroundMark x1="60847" y1="50769" x2="60847" y2="50769"/>
                        <a14:backgroundMark x1="61199" y1="49650" x2="62434" y2="49371"/>
                        <a14:backgroundMark x1="63316" y1="48811" x2="64021" y2="48392"/>
                        <a14:backgroundMark x1="61552" y1="46154" x2="61552" y2="46154"/>
                        <a14:backgroundMark x1="61552" y1="46154" x2="60141" y2="46294"/>
                        <a14:backgroundMark x1="54321" y1="46294" x2="54321" y2="46294"/>
                        <a14:backgroundMark x1="53968" y1="46294" x2="53086" y2="46154"/>
                        <a14:backgroundMark x1="52381" y1="45175" x2="52381" y2="45175"/>
                        <a14:backgroundMark x1="52381" y1="44336" x2="52381" y2="44336"/>
                        <a14:backgroundMark x1="52381" y1="44336" x2="52381" y2="44336"/>
                        <a14:backgroundMark x1="48677" y1="44476" x2="48677" y2="44476"/>
                        <a14:backgroundMark x1="48677" y1="46434" x2="48854" y2="49091"/>
                        <a14:backgroundMark x1="50088" y1="51748" x2="50088" y2="51748"/>
                        <a14:backgroundMark x1="51675" y1="53287" x2="53086" y2="53706"/>
                        <a14:backgroundMark x1="53792" y1="53706" x2="55203" y2="53706"/>
                        <a14:backgroundMark x1="57496" y1="52587" x2="57496" y2="52587"/>
                        <a14:backgroundMark x1="57496" y1="52587" x2="57496" y2="52587"/>
                        <a14:backgroundMark x1="56790" y1="56084" x2="56790" y2="56084"/>
                        <a14:backgroundMark x1="57848" y1="56503" x2="58554" y2="56503"/>
                        <a14:backgroundMark x1="59965" y1="57762" x2="59965" y2="57762"/>
                        <a14:backgroundMark x1="60141" y1="57762" x2="60141" y2="57762"/>
                        <a14:backgroundMark x1="60141" y1="57762" x2="60141" y2="57762"/>
                        <a14:backgroundMark x1="60141" y1="57762" x2="60141" y2="57762"/>
                        <a14:backgroundMark x1="60141" y1="57762" x2="60141" y2="57762"/>
                        <a14:backgroundMark x1="60141" y1="57762" x2="60141" y2="57762"/>
                        <a14:backgroundMark x1="60494" y1="57762" x2="60494" y2="57762"/>
                        <a14:backgroundMark x1="60494" y1="57762" x2="60494" y2="57762"/>
                        <a14:backgroundMark x1="60670" y1="56364" x2="60670" y2="55385"/>
                        <a14:backgroundMark x1="60847" y1="53986" x2="60847" y2="53986"/>
                        <a14:backgroundMark x1="60847" y1="53846" x2="60847" y2="53846"/>
                        <a14:backgroundMark x1="60847" y1="53427" x2="60847" y2="53427"/>
                        <a14:backgroundMark x1="60847" y1="53427" x2="59788" y2="53287"/>
                        <a14:backgroundMark x1="55203" y1="51748" x2="54497" y2="50769"/>
                        <a14:backgroundMark x1="54145" y1="50490" x2="54145" y2="50490"/>
                        <a14:backgroundMark x1="54145" y1="49650" x2="55203" y2="49510"/>
                        <a14:backgroundMark x1="56790" y1="49371" x2="58907" y2="49371"/>
                        <a14:backgroundMark x1="60670" y1="49371" x2="61376" y2="49371"/>
                        <a14:backgroundMark x1="65256" y1="48811" x2="65961" y2="48811"/>
                        <a14:backgroundMark x1="66843" y1="49790" x2="66843" y2="49790"/>
                        <a14:backgroundMark x1="67196" y1="51329" x2="67196" y2="51329"/>
                        <a14:backgroundMark x1="67372" y1="51469" x2="67372" y2="51469"/>
                        <a14:backgroundMark x1="67372" y1="51469" x2="67372" y2="51469"/>
                        <a14:backgroundMark x1="67372" y1="51748" x2="67372" y2="51748"/>
                        <a14:backgroundMark x1="67196" y1="51748" x2="67196" y2="51748"/>
                        <a14:backgroundMark x1="61376" y1="59301" x2="61376" y2="59301"/>
                        <a14:backgroundMark x1="61376" y1="59301" x2="61376" y2="59301"/>
                        <a14:backgroundMark x1="61376" y1="59301" x2="61376" y2="59301"/>
                        <a14:backgroundMark x1="61376" y1="59301" x2="61376" y2="59301"/>
                        <a14:backgroundMark x1="61376" y1="58881" x2="61376" y2="58881"/>
                        <a14:backgroundMark x1="61376" y1="58881" x2="61376" y2="58881"/>
                        <a14:backgroundMark x1="61376" y1="58741" x2="62610" y2="58741"/>
                        <a14:backgroundMark x1="52734" y1="57203" x2="52734" y2="57203"/>
                        <a14:backgroundMark x1="57143" y1="56084" x2="57143" y2="56084"/>
                        <a14:backgroundMark x1="54145" y1="54965" x2="54145" y2="54965"/>
                        <a14:backgroundMark x1="53968" y1="54965" x2="53968" y2="54965"/>
                        <a14:backgroundMark x1="52734" y1="51189" x2="52205" y2="50769"/>
                        <a14:backgroundMark x1="52205" y1="50769" x2="52205" y2="50769"/>
                        <a14:backgroundMark x1="52205" y1="50490" x2="51675" y2="49650"/>
                        <a14:backgroundMark x1="50970" y1="48671" x2="50970" y2="48671"/>
                        <a14:backgroundMark x1="50617" y1="48392" x2="50617" y2="48392"/>
                        <a14:backgroundMark x1="47090" y1="48392" x2="47090" y2="48392"/>
                        <a14:backgroundMark x1="47090" y1="48392" x2="47090" y2="48392"/>
                        <a14:backgroundMark x1="47090" y1="48392" x2="47090" y2="48392"/>
                        <a14:backgroundMark x1="45326" y1="45175" x2="45326" y2="45175"/>
                        <a14:backgroundMark x1="45326" y1="45175" x2="45326" y2="45175"/>
                        <a14:backgroundMark x1="45326" y1="45035" x2="45326" y2="45035"/>
                        <a14:backgroundMark x1="43915" y1="43497" x2="43915" y2="43497"/>
                        <a14:backgroundMark x1="43915" y1="43497" x2="43915" y2="43497"/>
                        <a14:backgroundMark x1="43915" y1="43497" x2="43915" y2="43497"/>
                        <a14:backgroundMark x1="42152" y1="44895" x2="42152" y2="44895"/>
                        <a14:backgroundMark x1="42152" y1="44895" x2="42152" y2="44895"/>
                        <a14:backgroundMark x1="42152" y1="44895" x2="42152" y2="44895"/>
                        <a14:backgroundMark x1="39153" y1="47273" x2="39153" y2="47273"/>
                        <a14:backgroundMark x1="39153" y1="47273" x2="39153" y2="47273"/>
                        <a14:backgroundMark x1="39153" y1="47273" x2="39153" y2="47273"/>
                        <a14:backgroundMark x1="37566" y1="46573" x2="37566" y2="46573"/>
                        <a14:backgroundMark x1="37566" y1="46573" x2="37566" y2="46573"/>
                        <a14:backgroundMark x1="37566" y1="46573" x2="37566" y2="46573"/>
                        <a14:backgroundMark x1="45326" y1="53986" x2="45326" y2="53986"/>
                        <a14:backgroundMark x1="44974" y1="53846" x2="44444" y2="53846"/>
                        <a14:backgroundMark x1="44268" y1="53846" x2="44268" y2="53846"/>
                        <a14:backgroundMark x1="63139" y1="45455" x2="63139" y2="45455"/>
                        <a14:backgroundMark x1="63139" y1="45455" x2="63139" y2="45455"/>
                        <a14:backgroundMark x1="63139" y1="45455" x2="63139" y2="45455"/>
                        <a14:backgroundMark x1="51146" y1="43357" x2="51146" y2="43357"/>
                        <a14:backgroundMark x1="51146" y1="43357" x2="51146" y2="43357"/>
                        <a14:backgroundMark x1="52557" y1="41818" x2="52557" y2="41818"/>
                        <a14:backgroundMark x1="56437" y1="46573" x2="56437" y2="46573"/>
                        <a14:backgroundMark x1="56437" y1="46573" x2="56437" y2="46573"/>
                        <a14:backgroundMark x1="68607" y1="48392" x2="68607" y2="48392"/>
                        <a14:backgroundMark x1="68607" y1="48392" x2="68607" y2="48392"/>
                        <a14:backgroundMark x1="69841" y1="48112" x2="69841" y2="48112"/>
                        <a14:backgroundMark x1="69841" y1="48112" x2="69841" y2="48112"/>
                        <a14:backgroundMark x1="69841" y1="48112" x2="69841" y2="48112"/>
                        <a14:backgroundMark x1="64903" y1="53007" x2="64903" y2="53007"/>
                        <a14:backgroundMark x1="64903" y1="53007" x2="64903" y2="53007"/>
                        <a14:backgroundMark x1="66843" y1="54685" x2="66843" y2="54685"/>
                        <a14:backgroundMark x1="67019" y1="54685" x2="67019" y2="54685"/>
                        <a14:backgroundMark x1="61199" y1="33706" x2="61199" y2="33706"/>
                        <a14:backgroundMark x1="61199" y1="33706" x2="61199" y2="33706"/>
                        <a14:backgroundMark x1="62610" y1="30490" x2="62610" y2="30490"/>
                        <a14:backgroundMark x1="62787" y1="30490" x2="62787" y2="30490"/>
                        <a14:backgroundMark x1="63316" y1="35804" x2="63316" y2="35804"/>
                        <a14:backgroundMark x1="63316" y1="35804" x2="63316" y2="35804"/>
                        <a14:backgroundMark x1="56261" y1="37762" x2="56261" y2="37762"/>
                        <a14:backgroundMark x1="59083" y1="37622" x2="59083" y2="37622"/>
                        <a14:backgroundMark x1="50088" y1="37902" x2="50088" y2="37902"/>
                        <a14:backgroundMark x1="44092" y1="37063" x2="44092" y2="37063"/>
                        <a14:backgroundMark x1="48501" y1="32867" x2="48501" y2="32867"/>
                        <a14:backgroundMark x1="49559" y1="34825" x2="49559" y2="34825"/>
                        <a14:backgroundMark x1="54850" y1="34965" x2="54850" y2="34965"/>
                        <a14:backgroundMark x1="55203" y1="34825" x2="55203" y2="34825"/>
                        <a14:backgroundMark x1="56261" y1="33706" x2="56261" y2="33706"/>
                        <a14:backgroundMark x1="52734" y1="28531" x2="52734" y2="28531"/>
                        <a14:backgroundMark x1="51499" y1="29231" x2="51499" y2="29231"/>
                        <a14:backgroundMark x1="51323" y1="29231" x2="51323" y2="29231"/>
                        <a14:backgroundMark x1="76543" y1="20280" x2="76543" y2="20280"/>
                        <a14:backgroundMark x1="76543" y1="20280" x2="76543" y2="20280"/>
                        <a14:backgroundMark x1="76543" y1="20280" x2="76543" y2="20280"/>
                        <a14:backgroundMark x1="83598" y1="22098" x2="83598" y2="22098"/>
                        <a14:backgroundMark x1="80952" y1="21259" x2="80952" y2="21259"/>
                        <a14:backgroundMark x1="80952" y1="21259" x2="80952" y2="21259"/>
                        <a14:backgroundMark x1="75661" y1="17762" x2="75661" y2="17762"/>
                        <a14:backgroundMark x1="75661" y1="17762" x2="75661" y2="17762"/>
                        <a14:backgroundMark x1="75661" y1="17762" x2="75661" y2="18881"/>
                        <a14:backgroundMark x1="76014" y1="22797" x2="76014" y2="22797"/>
                        <a14:backgroundMark x1="41093" y1="54266" x2="41093" y2="54266"/>
                        <a14:backgroundMark x1="45503" y1="7832" x2="45503" y2="7832"/>
                        <a14:backgroundMark x1="46737" y1="9510" x2="46737" y2="9510"/>
                        <a14:backgroundMark x1="66314" y1="11608" x2="66314" y2="11608"/>
                        <a14:backgroundMark x1="70899" y1="13706" x2="70899" y2="13706"/>
                        <a14:backgroundMark x1="70899" y1="7832" x2="70899" y2="7832"/>
                        <a14:backgroundMark x1="64903" y1="9091" x2="64903" y2="9091"/>
                        <a14:backgroundMark x1="64903" y1="9091" x2="64903" y2="9091"/>
                        <a14:backgroundMark x1="52205" y1="77622" x2="52205" y2="77622"/>
                        <a14:backgroundMark x1="52028" y1="77483" x2="52028" y2="774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0392"/>
          </a:xfrm>
          <a:prstGeom prst="rect">
            <a:avLst/>
          </a:prstGeom>
        </p:spPr>
      </p:pic>
      <p:sp>
        <p:nvSpPr>
          <p:cNvPr id="2" name="Rectangle 1">
            <a:hlinkClick r:id="" action="ppaction://noaction"/>
            <a:extLst>
              <a:ext uri="{FF2B5EF4-FFF2-40B4-BE49-F238E27FC236}">
                <a16:creationId xmlns:a16="http://schemas.microsoft.com/office/drawing/2014/main" id="{A4E46A33-E133-9781-D7C6-9948FCC3F62B}"/>
              </a:ext>
            </a:extLst>
          </p:cNvPr>
          <p:cNvSpPr/>
          <p:nvPr/>
        </p:nvSpPr>
        <p:spPr>
          <a:xfrm>
            <a:off x="8262851" y="4943994"/>
            <a:ext cx="847898" cy="3990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FiveLittleDucks-V.A-3988036">
            <a:hlinkClick r:id="" action="ppaction://media"/>
            <a:extLst>
              <a:ext uri="{FF2B5EF4-FFF2-40B4-BE49-F238E27FC236}">
                <a16:creationId xmlns:a16="http://schemas.microsoft.com/office/drawing/2014/main" id="{798A3629-1463-5625-C2E1-BBE51717D2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72472" y="0"/>
            <a:ext cx="609600" cy="609600"/>
          </a:xfrm>
          <a:prstGeom prst="rect">
            <a:avLst/>
          </a:prstGeom>
        </p:spPr>
      </p:pic>
      <p:sp>
        <p:nvSpPr>
          <p:cNvPr id="8" name="Star: 5 Points 7">
            <a:extLst>
              <a:ext uri="{FF2B5EF4-FFF2-40B4-BE49-F238E27FC236}">
                <a16:creationId xmlns:a16="http://schemas.microsoft.com/office/drawing/2014/main" id="{D391059B-55A8-5AC3-1C2D-E444B66D2A9F}"/>
              </a:ext>
            </a:extLst>
          </p:cNvPr>
          <p:cNvSpPr/>
          <p:nvPr/>
        </p:nvSpPr>
        <p:spPr>
          <a:xfrm>
            <a:off x="8379501" y="2718262"/>
            <a:ext cx="581346" cy="39901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4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51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2185869" y="343476"/>
            <a:ext cx="4105835" cy="9558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n/>
                <a:solidFill>
                  <a:schemeClr val="accent3"/>
                </a:solidFill>
              </a:rPr>
              <a:t>Bé</a:t>
            </a:r>
            <a:r>
              <a:rPr lang="en-US" b="1" dirty="0">
                <a:ln/>
                <a:solidFill>
                  <a:schemeClr val="accent3"/>
                </a:solidFill>
              </a:rPr>
              <a:t> </a:t>
            </a:r>
            <a:r>
              <a:rPr lang="en-US" b="1" dirty="0" err="1">
                <a:ln/>
                <a:solidFill>
                  <a:schemeClr val="accent3"/>
                </a:solidFill>
              </a:rPr>
              <a:t>tô</a:t>
            </a:r>
            <a:r>
              <a:rPr lang="en-US" b="1" dirty="0">
                <a:ln/>
                <a:solidFill>
                  <a:schemeClr val="accent3"/>
                </a:solidFill>
              </a:rPr>
              <a:t> </a:t>
            </a:r>
            <a:r>
              <a:rPr lang="en-US" b="1" dirty="0" err="1">
                <a:ln/>
                <a:solidFill>
                  <a:schemeClr val="accent3"/>
                </a:solidFill>
              </a:rPr>
              <a:t>màu</a:t>
            </a:r>
            <a:r>
              <a:rPr lang="en-US" b="1" dirty="0">
                <a:ln/>
                <a:solidFill>
                  <a:schemeClr val="accent3"/>
                </a:solidFill>
              </a:rPr>
              <a:t> </a:t>
            </a:r>
            <a:r>
              <a:rPr lang="en-US" b="1" dirty="0" err="1">
                <a:ln/>
                <a:solidFill>
                  <a:schemeClr val="accent3"/>
                </a:solidFill>
              </a:rPr>
              <a:t>giống</a:t>
            </a:r>
            <a:r>
              <a:rPr lang="en-US" b="1" dirty="0">
                <a:ln/>
                <a:solidFill>
                  <a:schemeClr val="accent3"/>
                </a:solidFill>
              </a:rPr>
              <a:t> </a:t>
            </a:r>
            <a:r>
              <a:rPr lang="en-US" b="1" dirty="0" err="1">
                <a:ln/>
                <a:solidFill>
                  <a:schemeClr val="accent3"/>
                </a:solidFill>
              </a:rPr>
              <a:t>với</a:t>
            </a:r>
            <a:r>
              <a:rPr lang="en-US" b="1" dirty="0">
                <a:ln/>
                <a:solidFill>
                  <a:schemeClr val="accent3"/>
                </a:solidFill>
              </a:rPr>
              <a:t> </a:t>
            </a:r>
            <a:r>
              <a:rPr lang="en-US" b="1" dirty="0" err="1">
                <a:ln/>
                <a:solidFill>
                  <a:schemeClr val="accent3"/>
                </a:solidFill>
              </a:rPr>
              <a:t>mẫu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15" name="Rectangle 14">
            <a:hlinkClick r:id="rId2" action="ppaction://hlinksldjump"/>
          </p:cNvPr>
          <p:cNvSpPr/>
          <p:nvPr/>
        </p:nvSpPr>
        <p:spPr>
          <a:xfrm>
            <a:off x="8262851" y="2698833"/>
            <a:ext cx="847898" cy="3990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8262851" y="3429000"/>
            <a:ext cx="847898" cy="399011"/>
          </a:xfrm>
          <a:prstGeom prst="rect">
            <a:avLst/>
          </a:prstGeom>
          <a:solidFill>
            <a:srgbClr val="E159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8262851" y="4139738"/>
            <a:ext cx="847898" cy="39901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8262851" y="4943994"/>
            <a:ext cx="847898" cy="3990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8262851" y="5654732"/>
            <a:ext cx="847898" cy="39901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76" y="1299295"/>
            <a:ext cx="5401429" cy="548389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146" y="0"/>
            <a:ext cx="2395914" cy="2406535"/>
          </a:xfrm>
          <a:prstGeom prst="rect">
            <a:avLst/>
          </a:prstGeom>
        </p:spPr>
      </p:pic>
      <p:sp>
        <p:nvSpPr>
          <p:cNvPr id="26" name="Down Arrow 25"/>
          <p:cNvSpPr/>
          <p:nvPr/>
        </p:nvSpPr>
        <p:spPr>
          <a:xfrm rot="14534926">
            <a:off x="6341024" y="1382332"/>
            <a:ext cx="567775" cy="1311400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7" name="Down Arrow 26"/>
          <p:cNvSpPr/>
          <p:nvPr/>
        </p:nvSpPr>
        <p:spPr>
          <a:xfrm rot="16200000">
            <a:off x="7081106" y="3683543"/>
            <a:ext cx="399011" cy="1311400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12444" y="3770405"/>
            <a:ext cx="2212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tô</a:t>
            </a:r>
            <a:endParaRPr lang="en-US" dirty="0"/>
          </a:p>
        </p:txBody>
      </p:sp>
      <p:sp>
        <p:nvSpPr>
          <p:cNvPr id="2" name="Rectangle 1">
            <a:hlinkClick r:id="" action="ppaction://noaction"/>
            <a:extLst>
              <a:ext uri="{FF2B5EF4-FFF2-40B4-BE49-F238E27FC236}">
                <a16:creationId xmlns:a16="http://schemas.microsoft.com/office/drawing/2014/main" id="{B9C1BD75-C8C3-A0CF-7EB7-1BB57A9272A9}"/>
              </a:ext>
            </a:extLst>
          </p:cNvPr>
          <p:cNvSpPr/>
          <p:nvPr/>
        </p:nvSpPr>
        <p:spPr>
          <a:xfrm>
            <a:off x="8262851" y="6288883"/>
            <a:ext cx="847898" cy="39901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58DDB980-7637-FD03-53AD-64BD5EB46124}"/>
              </a:ext>
            </a:extLst>
          </p:cNvPr>
          <p:cNvSpPr/>
          <p:nvPr/>
        </p:nvSpPr>
        <p:spPr>
          <a:xfrm>
            <a:off x="8432785" y="2709112"/>
            <a:ext cx="508030" cy="40816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4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870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146" y="0"/>
            <a:ext cx="2395914" cy="240653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8705"/>
          </a:xfrm>
          <a:prstGeom prst="rect">
            <a:avLst/>
          </a:prstGeom>
        </p:spPr>
      </p:pic>
      <p:sp>
        <p:nvSpPr>
          <p:cNvPr id="46" name="Rectangle 45">
            <a:hlinkClick r:id="rId4" action="ppaction://hlinksldjump"/>
          </p:cNvPr>
          <p:cNvSpPr/>
          <p:nvPr/>
        </p:nvSpPr>
        <p:spPr>
          <a:xfrm>
            <a:off x="8262851" y="2718262"/>
            <a:ext cx="847898" cy="3990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hlinkClick r:id="rId5" action="ppaction://hlinksldjump"/>
          </p:cNvPr>
          <p:cNvSpPr/>
          <p:nvPr/>
        </p:nvSpPr>
        <p:spPr>
          <a:xfrm>
            <a:off x="8262851" y="3429000"/>
            <a:ext cx="847898" cy="399011"/>
          </a:xfrm>
          <a:prstGeom prst="rect">
            <a:avLst/>
          </a:prstGeom>
          <a:solidFill>
            <a:srgbClr val="E159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8262851" y="4139738"/>
            <a:ext cx="847898" cy="39901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8262851" y="4943994"/>
            <a:ext cx="847898" cy="3990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8262851" y="5609762"/>
            <a:ext cx="847898" cy="39901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021" l="9877" r="89771">
                        <a14:foregroundMark x1="47266" y1="67832" x2="47266" y2="67832"/>
                        <a14:foregroundMark x1="47266" y1="67832" x2="47266" y2="67832"/>
                        <a14:foregroundMark x1="47266" y1="67832" x2="47266" y2="67832"/>
                        <a14:foregroundMark x1="39859" y1="82937" x2="39859" y2="82937"/>
                        <a14:foregroundMark x1="45503" y1="24196" x2="45503" y2="24196"/>
                        <a14:foregroundMark x1="45503" y1="24196" x2="45503" y2="24196"/>
                        <a14:foregroundMark x1="46561" y1="25874" x2="46561" y2="25874"/>
                        <a14:foregroundMark x1="46384" y1="25874" x2="46384" y2="25874"/>
                        <a14:foregroundMark x1="43563" y1="24056" x2="43563" y2="24056"/>
                        <a14:foregroundMark x1="53968" y1="48951" x2="53968" y2="48951"/>
                        <a14:foregroundMark x1="55908" y1="51189" x2="55908" y2="51189"/>
                        <a14:backgroundMark x1="43563" y1="24755" x2="43563" y2="24755"/>
                        <a14:backgroundMark x1="46561" y1="86993" x2="46561" y2="86993"/>
                        <a14:backgroundMark x1="46561" y1="86993" x2="46561" y2="86993"/>
                        <a14:backgroundMark x1="39859" y1="91189" x2="39859" y2="91189"/>
                        <a14:backgroundMark x1="39506" y1="91469" x2="39506" y2="91469"/>
                        <a14:backgroundMark x1="39506" y1="91608" x2="39506" y2="91608"/>
                        <a14:backgroundMark x1="60847" y1="29231" x2="60847" y2="29231"/>
                        <a14:backgroundMark x1="60847" y1="29231" x2="60847" y2="29231"/>
                        <a14:backgroundMark x1="59259" y1="31049" x2="59083" y2="31469"/>
                        <a14:backgroundMark x1="58907" y1="32448" x2="58907" y2="32448"/>
                        <a14:backgroundMark x1="58907" y1="32448" x2="58907" y2="32448"/>
                        <a14:backgroundMark x1="70018" y1="31329" x2="70018" y2="31329"/>
                        <a14:backgroundMark x1="70018" y1="31329" x2="70018" y2="31329"/>
                        <a14:backgroundMark x1="33333" y1="73986" x2="33333" y2="73986"/>
                        <a14:backgroundMark x1="33333" y1="74126" x2="33333" y2="74126"/>
                        <a14:backgroundMark x1="52910" y1="77203" x2="52910" y2="77203"/>
                        <a14:backgroundMark x1="52910" y1="77343" x2="52910" y2="77343"/>
                        <a14:backgroundMark x1="40917" y1="29371" x2="40917" y2="29371"/>
                        <a14:backgroundMark x1="44621" y1="27552" x2="44621" y2="27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870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476" b="39441" l="9877" r="89771">
                        <a14:backgroundMark x1="50441" y1="19161" x2="50441" y2="19161"/>
                        <a14:backgroundMark x1="50265" y1="19021" x2="50265" y2="19021"/>
                        <a14:backgroundMark x1="52734" y1="17902" x2="52734" y2="17902"/>
                        <a14:backgroundMark x1="52910" y1="17902" x2="53263" y2="17902"/>
                        <a14:backgroundMark x1="64903" y1="18182" x2="64903" y2="18182"/>
                        <a14:backgroundMark x1="65079" y1="18182" x2="65079" y2="18182"/>
                        <a14:backgroundMark x1="39859" y1="12867" x2="39859" y2="12867"/>
                        <a14:backgroundMark x1="39683" y1="12867" x2="39683" y2="12867"/>
                        <a14:backgroundMark x1="39153" y1="12867" x2="39153" y2="12867"/>
                        <a14:backgroundMark x1="37919" y1="11608" x2="37919" y2="11608"/>
                        <a14:backgroundMark x1="37919" y1="11469" x2="37919" y2="11469"/>
                        <a14:backgroundMark x1="37919" y1="11469" x2="37919" y2="11469"/>
                        <a14:backgroundMark x1="37919" y1="11329" x2="37919" y2="11329"/>
                        <a14:backgroundMark x1="36684" y1="14685" x2="36684" y2="14685"/>
                        <a14:backgroundMark x1="36684" y1="14685" x2="36684" y2="14685"/>
                        <a14:backgroundMark x1="36684" y1="14685" x2="36684" y2="14685"/>
                        <a14:backgroundMark x1="36684" y1="14685" x2="36684" y2="14685"/>
                        <a14:backgroundMark x1="40035" y1="15944" x2="40035" y2="15944"/>
                        <a14:backgroundMark x1="40212" y1="15944" x2="40212" y2="15944"/>
                        <a14:backgroundMark x1="40212" y1="15944" x2="40212" y2="15944"/>
                        <a14:backgroundMark x1="40388" y1="15944" x2="41623" y2="15944"/>
                        <a14:backgroundMark x1="42857" y1="15944" x2="43386" y2="15804"/>
                        <a14:backgroundMark x1="44444" y1="13706" x2="44444" y2="13706"/>
                        <a14:backgroundMark x1="44444" y1="13706" x2="44444" y2="13706"/>
                        <a14:backgroundMark x1="44974" y1="13287" x2="44974" y2="13287"/>
                        <a14:backgroundMark x1="49206" y1="13986" x2="49206" y2="13986"/>
                        <a14:backgroundMark x1="49383" y1="13986" x2="50088" y2="14545"/>
                        <a14:backgroundMark x1="50441" y1="14685" x2="50441" y2="14685"/>
                        <a14:backgroundMark x1="41270" y1="13986" x2="41270" y2="13986"/>
                        <a14:backgroundMark x1="41270" y1="13986" x2="41270" y2="13986"/>
                        <a14:backgroundMark x1="40035" y1="19580" x2="40035" y2="19580"/>
                        <a14:backgroundMark x1="40035" y1="19580" x2="40035" y2="19580"/>
                        <a14:backgroundMark x1="40035" y1="19580" x2="40035" y2="19580"/>
                        <a14:backgroundMark x1="40035" y1="19580" x2="40917" y2="21119"/>
                        <a14:backgroundMark x1="40917" y1="21119" x2="40917" y2="21119"/>
                        <a14:backgroundMark x1="40917" y1="21259" x2="40917" y2="21259"/>
                        <a14:backgroundMark x1="41093" y1="23077" x2="41093" y2="23077"/>
                        <a14:backgroundMark x1="40741" y1="24615" x2="40741" y2="24615"/>
                        <a14:backgroundMark x1="41270" y1="25594" x2="41270" y2="25594"/>
                        <a14:backgroundMark x1="43915" y1="19301" x2="43915" y2="19301"/>
                        <a14:backgroundMark x1="43915" y1="19161" x2="43915" y2="19161"/>
                        <a14:backgroundMark x1="43915" y1="19161" x2="45150" y2="19161"/>
                        <a14:backgroundMark x1="45150" y1="19161" x2="48677" y2="19580"/>
                        <a14:backgroundMark x1="48854" y1="19580" x2="48854" y2="19580"/>
                        <a14:backgroundMark x1="49206" y1="19860" x2="49735" y2="20280"/>
                        <a14:backgroundMark x1="49206" y1="24336" x2="49206" y2="24336"/>
                        <a14:backgroundMark x1="49206" y1="24615" x2="49206" y2="24615"/>
                        <a14:backgroundMark x1="49912" y1="23497" x2="50265" y2="23217"/>
                        <a14:backgroundMark x1="51323" y1="22517" x2="52028" y2="22517"/>
                        <a14:backgroundMark x1="52381" y1="22238" x2="52381" y2="21818"/>
                        <a14:backgroundMark x1="52381" y1="21538" x2="52381" y2="21538"/>
                        <a14:backgroundMark x1="52910" y1="20839" x2="53792" y2="20559"/>
                        <a14:backgroundMark x1="54321" y1="20420" x2="54321" y2="20420"/>
                        <a14:backgroundMark x1="54850" y1="20420" x2="56437" y2="20420"/>
                        <a14:backgroundMark x1="56966" y1="20280" x2="57672" y2="20280"/>
                        <a14:backgroundMark x1="58201" y1="20140" x2="58907" y2="20140"/>
                        <a14:backgroundMark x1="59612" y1="19860" x2="59612" y2="19441"/>
                        <a14:backgroundMark x1="59612" y1="18042" x2="59612" y2="18042"/>
                        <a14:backgroundMark x1="59788" y1="17622" x2="61376" y2="17902"/>
                        <a14:backgroundMark x1="62081" y1="17902" x2="64198" y2="18322"/>
                        <a14:backgroundMark x1="64727" y1="18322" x2="65785" y2="18322"/>
                        <a14:backgroundMark x1="66314" y1="18462" x2="67019" y2="19301"/>
                        <a14:backgroundMark x1="68607" y1="20979" x2="68959" y2="21818"/>
                        <a14:backgroundMark x1="69312" y1="22238" x2="69312" y2="22238"/>
                        <a14:backgroundMark x1="70370" y1="22238" x2="70370" y2="22238"/>
                        <a14:backgroundMark x1="70723" y1="22378" x2="71605" y2="22937"/>
                        <a14:backgroundMark x1="71781" y1="22937" x2="71781" y2="22937"/>
                        <a14:backgroundMark x1="71781" y1="22937" x2="71429" y2="21958"/>
                        <a14:backgroundMark x1="70370" y1="21259" x2="69312" y2="20559"/>
                        <a14:backgroundMark x1="68783" y1="19720" x2="68783" y2="19720"/>
                        <a14:backgroundMark x1="68078" y1="19301" x2="66490" y2="18741"/>
                        <a14:backgroundMark x1="65785" y1="18322" x2="64727" y2="18182"/>
                        <a14:backgroundMark x1="63492" y1="17762" x2="62963" y2="17762"/>
                        <a14:backgroundMark x1="61199" y1="17063" x2="60141" y2="16364"/>
                        <a14:backgroundMark x1="54850" y1="14545" x2="54497" y2="14126"/>
                        <a14:backgroundMark x1="53616" y1="13427" x2="53616" y2="13427"/>
                        <a14:backgroundMark x1="52910" y1="13287" x2="52381" y2="13147"/>
                        <a14:backgroundMark x1="51852" y1="12727" x2="51852" y2="12727"/>
                        <a14:backgroundMark x1="58201" y1="13007" x2="58201" y2="13007"/>
                        <a14:backgroundMark x1="58201" y1="13007" x2="58554" y2="13147"/>
                        <a14:backgroundMark x1="58730" y1="13147" x2="58730" y2="13147"/>
                        <a14:backgroundMark x1="64550" y1="15245" x2="64550" y2="15245"/>
                        <a14:backgroundMark x1="64550" y1="15385" x2="64550" y2="15385"/>
                        <a14:backgroundMark x1="64550" y1="15385" x2="65608" y2="15944"/>
                        <a14:backgroundMark x1="68078" y1="23636" x2="68078" y2="23636"/>
                        <a14:backgroundMark x1="68078" y1="23636" x2="68078" y2="23636"/>
                        <a14:backgroundMark x1="67901" y1="23636" x2="67901" y2="23636"/>
                        <a14:backgroundMark x1="70547" y1="12448" x2="70547" y2="12448"/>
                        <a14:backgroundMark x1="70547" y1="12448" x2="70547" y2="12448"/>
                        <a14:backgroundMark x1="70547" y1="12448" x2="70547" y2="12448"/>
                        <a14:backgroundMark x1="70547" y1="12448" x2="70547" y2="12448"/>
                        <a14:backgroundMark x1="73369" y1="12448" x2="74250" y2="13287"/>
                        <a14:backgroundMark x1="74250" y1="13287" x2="74250" y2="14126"/>
                        <a14:backgroundMark x1="74250" y1="15105" x2="74250" y2="15664"/>
                        <a14:backgroundMark x1="74250" y1="15804" x2="74250" y2="15804"/>
                        <a14:backgroundMark x1="70899" y1="16364" x2="70899" y2="16364"/>
                        <a14:backgroundMark x1="70899" y1="16364" x2="70899" y2="16364"/>
                        <a14:backgroundMark x1="62787" y1="12867" x2="62787" y2="12867"/>
                        <a14:backgroundMark x1="62787" y1="12727" x2="62787" y2="12727"/>
                        <a14:backgroundMark x1="62787" y1="12727" x2="62787" y2="12727"/>
                        <a14:backgroundMark x1="57848" y1="13986" x2="57848" y2="13986"/>
                        <a14:backgroundMark x1="57848" y1="13986" x2="57848" y2="13986"/>
                        <a14:backgroundMark x1="68783" y1="11748" x2="68783" y2="11748"/>
                        <a14:backgroundMark x1="68607" y1="11608" x2="68607" y2="11608"/>
                        <a14:backgroundMark x1="68078" y1="11189" x2="68078" y2="11189"/>
                        <a14:backgroundMark x1="65256" y1="10629" x2="65256" y2="10629"/>
                        <a14:backgroundMark x1="65256" y1="10629" x2="65256" y2="10629"/>
                        <a14:backgroundMark x1="65256" y1="10629" x2="65256" y2="10629"/>
                        <a14:backgroundMark x1="60317" y1="25455" x2="60317" y2="25455"/>
                        <a14:backgroundMark x1="60317" y1="25455" x2="60317" y2="25455"/>
                        <a14:backgroundMark x1="61199" y1="25455" x2="61199" y2="25455"/>
                        <a14:backgroundMark x1="63139" y1="25455" x2="63139" y2="25455"/>
                        <a14:backgroundMark x1="63845" y1="25594" x2="63845" y2="25594"/>
                        <a14:backgroundMark x1="63845" y1="25594" x2="63845" y2="25594"/>
                        <a14:backgroundMark x1="63845" y1="25594" x2="63845" y2="25594"/>
                        <a14:backgroundMark x1="59083" y1="25734" x2="59083" y2="25734"/>
                        <a14:backgroundMark x1="59083" y1="25734" x2="59083" y2="25734"/>
                        <a14:backgroundMark x1="45679" y1="26154" x2="45679" y2="26154"/>
                        <a14:backgroundMark x1="45679" y1="26154" x2="45679" y2="26154"/>
                        <a14:backgroundMark x1="45679" y1="26154" x2="45679" y2="26154"/>
                        <a14:backgroundMark x1="44444" y1="26434" x2="44444" y2="26434"/>
                        <a14:backgroundMark x1="44444" y1="26434" x2="44444" y2="26434"/>
                        <a14:backgroundMark x1="44444" y1="26434" x2="44444" y2="26434"/>
                        <a14:backgroundMark x1="44268" y1="25594" x2="44268" y2="25594"/>
                        <a14:backgroundMark x1="44268" y1="25594" x2="44268" y2="25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039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021" l="9877" r="89771">
                        <a14:foregroundMark x1="47266" y1="67832" x2="47266" y2="67832"/>
                        <a14:foregroundMark x1="47266" y1="67832" x2="47266" y2="67832"/>
                        <a14:foregroundMark x1="47266" y1="67832" x2="47266" y2="67832"/>
                        <a14:foregroundMark x1="39859" y1="82937" x2="39859" y2="82937"/>
                        <a14:foregroundMark x1="45503" y1="24196" x2="45503" y2="24196"/>
                        <a14:foregroundMark x1="45503" y1="24196" x2="45503" y2="24196"/>
                        <a14:foregroundMark x1="46561" y1="25874" x2="46561" y2="25874"/>
                        <a14:foregroundMark x1="46384" y1="25874" x2="46384" y2="25874"/>
                        <a14:foregroundMark x1="43563" y1="24056" x2="43563" y2="24056"/>
                        <a14:foregroundMark x1="53968" y1="48951" x2="53968" y2="48951"/>
                        <a14:foregroundMark x1="55908" y1="51189" x2="55908" y2="51189"/>
                        <a14:backgroundMark x1="43563" y1="24755" x2="43563" y2="24755"/>
                        <a14:backgroundMark x1="46561" y1="86993" x2="46561" y2="86993"/>
                        <a14:backgroundMark x1="46561" y1="86993" x2="46561" y2="86993"/>
                        <a14:backgroundMark x1="39859" y1="91189" x2="39859" y2="91189"/>
                        <a14:backgroundMark x1="39506" y1="91469" x2="39506" y2="91469"/>
                        <a14:backgroundMark x1="39506" y1="91608" x2="39506" y2="91608"/>
                        <a14:backgroundMark x1="60847" y1="29231" x2="60847" y2="29231"/>
                        <a14:backgroundMark x1="60847" y1="29231" x2="60847" y2="29231"/>
                        <a14:backgroundMark x1="59259" y1="31049" x2="59083" y2="31469"/>
                        <a14:backgroundMark x1="58907" y1="32448" x2="58907" y2="32448"/>
                        <a14:backgroundMark x1="58907" y1="32448" x2="58907" y2="32448"/>
                        <a14:backgroundMark x1="70018" y1="31329" x2="70018" y2="31329"/>
                        <a14:backgroundMark x1="70018" y1="31329" x2="70018" y2="31329"/>
                        <a14:backgroundMark x1="33333" y1="73986" x2="33333" y2="73986"/>
                        <a14:backgroundMark x1="33333" y1="74126" x2="33333" y2="74126"/>
                        <a14:backgroundMark x1="52910" y1="77203" x2="52910" y2="77203"/>
                        <a14:backgroundMark x1="52910" y1="77343" x2="52910" y2="77343"/>
                        <a14:backgroundMark x1="40917" y1="29371" x2="40917" y2="29371"/>
                        <a14:backgroundMark x1="44621" y1="27552" x2="44621" y2="27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870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70" b="99021" l="9877" r="897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039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81EBF8D-F137-FCC6-3D76-E11E09242527}"/>
              </a:ext>
            </a:extLst>
          </p:cNvPr>
          <p:cNvSpPr/>
          <p:nvPr/>
        </p:nvSpPr>
        <p:spPr>
          <a:xfrm>
            <a:off x="8262851" y="6204196"/>
            <a:ext cx="847898" cy="39901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E91B58DE-E2DE-3BAA-D530-456D472F517D}"/>
              </a:ext>
            </a:extLst>
          </p:cNvPr>
          <p:cNvSpPr/>
          <p:nvPr/>
        </p:nvSpPr>
        <p:spPr>
          <a:xfrm>
            <a:off x="8403622" y="2718260"/>
            <a:ext cx="500535" cy="3990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0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870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146" y="0"/>
            <a:ext cx="2395914" cy="240653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8705"/>
          </a:xfrm>
          <a:prstGeom prst="rect">
            <a:avLst/>
          </a:prstGeom>
        </p:spPr>
      </p:pic>
      <p:sp>
        <p:nvSpPr>
          <p:cNvPr id="46" name="Rectangle 45">
            <a:hlinkClick r:id="rId4" action="ppaction://hlinksldjump"/>
          </p:cNvPr>
          <p:cNvSpPr/>
          <p:nvPr/>
        </p:nvSpPr>
        <p:spPr>
          <a:xfrm>
            <a:off x="8262851" y="2718262"/>
            <a:ext cx="847898" cy="3990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hlinkClick r:id="" action="ppaction://noaction"/>
          </p:cNvPr>
          <p:cNvSpPr/>
          <p:nvPr/>
        </p:nvSpPr>
        <p:spPr>
          <a:xfrm>
            <a:off x="8262851" y="3429000"/>
            <a:ext cx="847898" cy="39901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hlinkClick r:id="rId5" action="ppaction://hlinksldjump"/>
          </p:cNvPr>
          <p:cNvSpPr/>
          <p:nvPr/>
        </p:nvSpPr>
        <p:spPr>
          <a:xfrm>
            <a:off x="8262851" y="4139738"/>
            <a:ext cx="847898" cy="39901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8262851" y="4943994"/>
            <a:ext cx="847898" cy="3990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8262851" y="5654732"/>
            <a:ext cx="847898" cy="39901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021" l="9877" r="89771">
                        <a14:foregroundMark x1="47266" y1="67832" x2="47266" y2="67832"/>
                        <a14:foregroundMark x1="47266" y1="67832" x2="47266" y2="67832"/>
                        <a14:foregroundMark x1="47266" y1="67832" x2="47266" y2="67832"/>
                        <a14:foregroundMark x1="39859" y1="82937" x2="39859" y2="82937"/>
                        <a14:foregroundMark x1="45503" y1="24196" x2="45503" y2="24196"/>
                        <a14:foregroundMark x1="45503" y1="24196" x2="45503" y2="24196"/>
                        <a14:foregroundMark x1="46561" y1="25874" x2="46561" y2="25874"/>
                        <a14:foregroundMark x1="46384" y1="25874" x2="46384" y2="25874"/>
                        <a14:foregroundMark x1="43563" y1="24056" x2="43563" y2="24056"/>
                        <a14:foregroundMark x1="53968" y1="48951" x2="53968" y2="48951"/>
                        <a14:foregroundMark x1="55908" y1="51189" x2="55908" y2="51189"/>
                        <a14:backgroundMark x1="43563" y1="24755" x2="43563" y2="24755"/>
                        <a14:backgroundMark x1="46561" y1="86993" x2="46561" y2="86993"/>
                        <a14:backgroundMark x1="46561" y1="86993" x2="46561" y2="86993"/>
                        <a14:backgroundMark x1="39859" y1="91189" x2="39859" y2="91189"/>
                        <a14:backgroundMark x1="39506" y1="91469" x2="39506" y2="91469"/>
                        <a14:backgroundMark x1="39506" y1="91608" x2="39506" y2="91608"/>
                        <a14:backgroundMark x1="60847" y1="29231" x2="60847" y2="29231"/>
                        <a14:backgroundMark x1="60847" y1="29231" x2="60847" y2="29231"/>
                        <a14:backgroundMark x1="59259" y1="31049" x2="59083" y2="31469"/>
                        <a14:backgroundMark x1="58907" y1="32448" x2="58907" y2="32448"/>
                        <a14:backgroundMark x1="58907" y1="32448" x2="58907" y2="32448"/>
                        <a14:backgroundMark x1="70018" y1="31329" x2="70018" y2="31329"/>
                        <a14:backgroundMark x1="70018" y1="31329" x2="70018" y2="31329"/>
                        <a14:backgroundMark x1="33333" y1="73986" x2="33333" y2="73986"/>
                        <a14:backgroundMark x1="33333" y1="74126" x2="33333" y2="74126"/>
                        <a14:backgroundMark x1="52910" y1="77203" x2="52910" y2="77203"/>
                        <a14:backgroundMark x1="52910" y1="77343" x2="52910" y2="77343"/>
                        <a14:backgroundMark x1="40917" y1="29371" x2="40917" y2="29371"/>
                        <a14:backgroundMark x1="44621" y1="27552" x2="44621" y2="27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870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476" b="39441" l="9877" r="89771">
                        <a14:backgroundMark x1="50441" y1="19161" x2="50441" y2="19161"/>
                        <a14:backgroundMark x1="50265" y1="19021" x2="50265" y2="19021"/>
                        <a14:backgroundMark x1="52734" y1="17902" x2="52734" y2="17902"/>
                        <a14:backgroundMark x1="52910" y1="17902" x2="53263" y2="17902"/>
                        <a14:backgroundMark x1="64903" y1="18182" x2="64903" y2="18182"/>
                        <a14:backgroundMark x1="65079" y1="18182" x2="65079" y2="18182"/>
                        <a14:backgroundMark x1="39859" y1="12867" x2="39859" y2="12867"/>
                        <a14:backgroundMark x1="39683" y1="12867" x2="39683" y2="12867"/>
                        <a14:backgroundMark x1="39153" y1="12867" x2="39153" y2="12867"/>
                        <a14:backgroundMark x1="37919" y1="11608" x2="37919" y2="11608"/>
                        <a14:backgroundMark x1="37919" y1="11469" x2="37919" y2="11469"/>
                        <a14:backgroundMark x1="37919" y1="11469" x2="37919" y2="11469"/>
                        <a14:backgroundMark x1="37919" y1="11329" x2="37919" y2="11329"/>
                        <a14:backgroundMark x1="36684" y1="14685" x2="36684" y2="14685"/>
                        <a14:backgroundMark x1="36684" y1="14685" x2="36684" y2="14685"/>
                        <a14:backgroundMark x1="36684" y1="14685" x2="36684" y2="14685"/>
                        <a14:backgroundMark x1="36684" y1="14685" x2="36684" y2="14685"/>
                        <a14:backgroundMark x1="40035" y1="15944" x2="40035" y2="15944"/>
                        <a14:backgroundMark x1="40212" y1="15944" x2="40212" y2="15944"/>
                        <a14:backgroundMark x1="40212" y1="15944" x2="40212" y2="15944"/>
                        <a14:backgroundMark x1="40388" y1="15944" x2="41623" y2="15944"/>
                        <a14:backgroundMark x1="42857" y1="15944" x2="43386" y2="15804"/>
                        <a14:backgroundMark x1="44444" y1="13706" x2="44444" y2="13706"/>
                        <a14:backgroundMark x1="44444" y1="13706" x2="44444" y2="13706"/>
                        <a14:backgroundMark x1="44974" y1="13287" x2="44974" y2="13287"/>
                        <a14:backgroundMark x1="49206" y1="13986" x2="49206" y2="13986"/>
                        <a14:backgroundMark x1="49383" y1="13986" x2="50088" y2="14545"/>
                        <a14:backgroundMark x1="50441" y1="14685" x2="50441" y2="14685"/>
                        <a14:backgroundMark x1="41270" y1="13986" x2="41270" y2="13986"/>
                        <a14:backgroundMark x1="41270" y1="13986" x2="41270" y2="13986"/>
                        <a14:backgroundMark x1="40035" y1="19580" x2="40035" y2="19580"/>
                        <a14:backgroundMark x1="40035" y1="19580" x2="40035" y2="19580"/>
                        <a14:backgroundMark x1="40035" y1="19580" x2="40035" y2="19580"/>
                        <a14:backgroundMark x1="40035" y1="19580" x2="40917" y2="21119"/>
                        <a14:backgroundMark x1="40917" y1="21119" x2="40917" y2="21119"/>
                        <a14:backgroundMark x1="40917" y1="21259" x2="40917" y2="21259"/>
                        <a14:backgroundMark x1="41093" y1="23077" x2="41093" y2="23077"/>
                        <a14:backgroundMark x1="40741" y1="24615" x2="40741" y2="24615"/>
                        <a14:backgroundMark x1="41270" y1="25594" x2="41270" y2="25594"/>
                        <a14:backgroundMark x1="43915" y1="19301" x2="43915" y2="19301"/>
                        <a14:backgroundMark x1="43915" y1="19161" x2="43915" y2="19161"/>
                        <a14:backgroundMark x1="43915" y1="19161" x2="45150" y2="19161"/>
                        <a14:backgroundMark x1="45150" y1="19161" x2="48677" y2="19580"/>
                        <a14:backgroundMark x1="48854" y1="19580" x2="48854" y2="19580"/>
                        <a14:backgroundMark x1="49206" y1="19860" x2="49735" y2="20280"/>
                        <a14:backgroundMark x1="49206" y1="24336" x2="49206" y2="24336"/>
                        <a14:backgroundMark x1="49206" y1="24615" x2="49206" y2="24615"/>
                        <a14:backgroundMark x1="49912" y1="23497" x2="50265" y2="23217"/>
                        <a14:backgroundMark x1="51323" y1="22517" x2="52028" y2="22517"/>
                        <a14:backgroundMark x1="52381" y1="22238" x2="52381" y2="21818"/>
                        <a14:backgroundMark x1="52381" y1="21538" x2="52381" y2="21538"/>
                        <a14:backgroundMark x1="52910" y1="20839" x2="53792" y2="20559"/>
                        <a14:backgroundMark x1="54321" y1="20420" x2="54321" y2="20420"/>
                        <a14:backgroundMark x1="54850" y1="20420" x2="56437" y2="20420"/>
                        <a14:backgroundMark x1="56966" y1="20280" x2="57672" y2="20280"/>
                        <a14:backgroundMark x1="58201" y1="20140" x2="58907" y2="20140"/>
                        <a14:backgroundMark x1="59612" y1="19860" x2="59612" y2="19441"/>
                        <a14:backgroundMark x1="59612" y1="18042" x2="59612" y2="18042"/>
                        <a14:backgroundMark x1="59788" y1="17622" x2="61376" y2="17902"/>
                        <a14:backgroundMark x1="62081" y1="17902" x2="64198" y2="18322"/>
                        <a14:backgroundMark x1="64727" y1="18322" x2="65785" y2="18322"/>
                        <a14:backgroundMark x1="66314" y1="18462" x2="67019" y2="19301"/>
                        <a14:backgroundMark x1="68607" y1="20979" x2="68959" y2="21818"/>
                        <a14:backgroundMark x1="69312" y1="22238" x2="69312" y2="22238"/>
                        <a14:backgroundMark x1="70370" y1="22238" x2="70370" y2="22238"/>
                        <a14:backgroundMark x1="70723" y1="22378" x2="71605" y2="22937"/>
                        <a14:backgroundMark x1="71781" y1="22937" x2="71781" y2="22937"/>
                        <a14:backgroundMark x1="71781" y1="22937" x2="71429" y2="21958"/>
                        <a14:backgroundMark x1="70370" y1="21259" x2="69312" y2="20559"/>
                        <a14:backgroundMark x1="68783" y1="19720" x2="68783" y2="19720"/>
                        <a14:backgroundMark x1="68078" y1="19301" x2="66490" y2="18741"/>
                        <a14:backgroundMark x1="65785" y1="18322" x2="64727" y2="18182"/>
                        <a14:backgroundMark x1="63492" y1="17762" x2="62963" y2="17762"/>
                        <a14:backgroundMark x1="61199" y1="17063" x2="60141" y2="16364"/>
                        <a14:backgroundMark x1="54850" y1="14545" x2="54497" y2="14126"/>
                        <a14:backgroundMark x1="53616" y1="13427" x2="53616" y2="13427"/>
                        <a14:backgroundMark x1="52910" y1="13287" x2="52381" y2="13147"/>
                        <a14:backgroundMark x1="51852" y1="12727" x2="51852" y2="12727"/>
                        <a14:backgroundMark x1="58201" y1="13007" x2="58201" y2="13007"/>
                        <a14:backgroundMark x1="58201" y1="13007" x2="58554" y2="13147"/>
                        <a14:backgroundMark x1="58730" y1="13147" x2="58730" y2="13147"/>
                        <a14:backgroundMark x1="64550" y1="15245" x2="64550" y2="15245"/>
                        <a14:backgroundMark x1="64550" y1="15385" x2="64550" y2="15385"/>
                        <a14:backgroundMark x1="64550" y1="15385" x2="65608" y2="15944"/>
                        <a14:backgroundMark x1="68078" y1="23636" x2="68078" y2="23636"/>
                        <a14:backgroundMark x1="68078" y1="23636" x2="68078" y2="23636"/>
                        <a14:backgroundMark x1="67901" y1="23636" x2="67901" y2="23636"/>
                        <a14:backgroundMark x1="70547" y1="12448" x2="70547" y2="12448"/>
                        <a14:backgroundMark x1="70547" y1="12448" x2="70547" y2="12448"/>
                        <a14:backgroundMark x1="70547" y1="12448" x2="70547" y2="12448"/>
                        <a14:backgroundMark x1="70547" y1="12448" x2="70547" y2="12448"/>
                        <a14:backgroundMark x1="73369" y1="12448" x2="74250" y2="13287"/>
                        <a14:backgroundMark x1="74250" y1="13287" x2="74250" y2="14126"/>
                        <a14:backgroundMark x1="74250" y1="15105" x2="74250" y2="15664"/>
                        <a14:backgroundMark x1="74250" y1="15804" x2="74250" y2="15804"/>
                        <a14:backgroundMark x1="70899" y1="16364" x2="70899" y2="16364"/>
                        <a14:backgroundMark x1="70899" y1="16364" x2="70899" y2="16364"/>
                        <a14:backgroundMark x1="62787" y1="12867" x2="62787" y2="12867"/>
                        <a14:backgroundMark x1="62787" y1="12727" x2="62787" y2="12727"/>
                        <a14:backgroundMark x1="62787" y1="12727" x2="62787" y2="12727"/>
                        <a14:backgroundMark x1="57848" y1="13986" x2="57848" y2="13986"/>
                        <a14:backgroundMark x1="57848" y1="13986" x2="57848" y2="13986"/>
                        <a14:backgroundMark x1="68783" y1="11748" x2="68783" y2="11748"/>
                        <a14:backgroundMark x1="68607" y1="11608" x2="68607" y2="11608"/>
                        <a14:backgroundMark x1="68078" y1="11189" x2="68078" y2="11189"/>
                        <a14:backgroundMark x1="65256" y1="10629" x2="65256" y2="10629"/>
                        <a14:backgroundMark x1="65256" y1="10629" x2="65256" y2="10629"/>
                        <a14:backgroundMark x1="65256" y1="10629" x2="65256" y2="10629"/>
                        <a14:backgroundMark x1="60317" y1="25455" x2="60317" y2="25455"/>
                        <a14:backgroundMark x1="60317" y1="25455" x2="60317" y2="25455"/>
                        <a14:backgroundMark x1="61199" y1="25455" x2="61199" y2="25455"/>
                        <a14:backgroundMark x1="63139" y1="25455" x2="63139" y2="25455"/>
                        <a14:backgroundMark x1="63845" y1="25594" x2="63845" y2="25594"/>
                        <a14:backgroundMark x1="63845" y1="25594" x2="63845" y2="25594"/>
                        <a14:backgroundMark x1="63845" y1="25594" x2="63845" y2="25594"/>
                        <a14:backgroundMark x1="59083" y1="25734" x2="59083" y2="25734"/>
                        <a14:backgroundMark x1="59083" y1="25734" x2="59083" y2="25734"/>
                        <a14:backgroundMark x1="45679" y1="26154" x2="45679" y2="26154"/>
                        <a14:backgroundMark x1="45679" y1="26154" x2="45679" y2="26154"/>
                        <a14:backgroundMark x1="45679" y1="26154" x2="45679" y2="26154"/>
                        <a14:backgroundMark x1="44444" y1="26434" x2="44444" y2="26434"/>
                        <a14:backgroundMark x1="44444" y1="26434" x2="44444" y2="26434"/>
                        <a14:backgroundMark x1="44444" y1="26434" x2="44444" y2="26434"/>
                        <a14:backgroundMark x1="44268" y1="25594" x2="44268" y2="25594"/>
                        <a14:backgroundMark x1="44268" y1="25594" x2="44268" y2="25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039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021" l="9877" r="89771">
                        <a14:foregroundMark x1="47266" y1="67832" x2="47266" y2="67832"/>
                        <a14:foregroundMark x1="47266" y1="67832" x2="47266" y2="67832"/>
                        <a14:foregroundMark x1="47266" y1="67832" x2="47266" y2="67832"/>
                        <a14:foregroundMark x1="39859" y1="82937" x2="39859" y2="82937"/>
                        <a14:foregroundMark x1="45503" y1="24196" x2="45503" y2="24196"/>
                        <a14:foregroundMark x1="45503" y1="24196" x2="45503" y2="24196"/>
                        <a14:foregroundMark x1="46561" y1="25874" x2="46561" y2="25874"/>
                        <a14:foregroundMark x1="46384" y1="25874" x2="46384" y2="25874"/>
                        <a14:foregroundMark x1="43563" y1="24056" x2="43563" y2="24056"/>
                        <a14:foregroundMark x1="53968" y1="48951" x2="53968" y2="48951"/>
                        <a14:foregroundMark x1="55908" y1="51189" x2="55908" y2="51189"/>
                        <a14:backgroundMark x1="43563" y1="24755" x2="43563" y2="24755"/>
                        <a14:backgroundMark x1="46561" y1="86993" x2="46561" y2="86993"/>
                        <a14:backgroundMark x1="46561" y1="86993" x2="46561" y2="86993"/>
                        <a14:backgroundMark x1="39859" y1="91189" x2="39859" y2="91189"/>
                        <a14:backgroundMark x1="39506" y1="91469" x2="39506" y2="91469"/>
                        <a14:backgroundMark x1="39506" y1="91608" x2="39506" y2="91608"/>
                        <a14:backgroundMark x1="60847" y1="29231" x2="60847" y2="29231"/>
                        <a14:backgroundMark x1="60847" y1="29231" x2="60847" y2="29231"/>
                        <a14:backgroundMark x1="59259" y1="31049" x2="59083" y2="31469"/>
                        <a14:backgroundMark x1="58907" y1="32448" x2="58907" y2="32448"/>
                        <a14:backgroundMark x1="58907" y1="32448" x2="58907" y2="32448"/>
                        <a14:backgroundMark x1="70018" y1="31329" x2="70018" y2="31329"/>
                        <a14:backgroundMark x1="70018" y1="31329" x2="70018" y2="31329"/>
                        <a14:backgroundMark x1="33333" y1="73986" x2="33333" y2="73986"/>
                        <a14:backgroundMark x1="33333" y1="74126" x2="33333" y2="74126"/>
                        <a14:backgroundMark x1="52910" y1="77203" x2="52910" y2="77203"/>
                        <a14:backgroundMark x1="52910" y1="77343" x2="52910" y2="77343"/>
                        <a14:backgroundMark x1="40917" y1="29371" x2="40917" y2="29371"/>
                        <a14:backgroundMark x1="44621" y1="27552" x2="44621" y2="27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870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70" b="99021" l="9877" r="897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03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0" b="12448" l="45150" r="700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039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E481F5E-D33E-0986-CFB5-9E1F0EAF5270}"/>
              </a:ext>
            </a:extLst>
          </p:cNvPr>
          <p:cNvSpPr/>
          <p:nvPr/>
        </p:nvSpPr>
        <p:spPr>
          <a:xfrm>
            <a:off x="8262851" y="6212509"/>
            <a:ext cx="847898" cy="39901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562ADC6E-F1C6-14DF-18C8-574CCF2DB4FF}"/>
              </a:ext>
            </a:extLst>
          </p:cNvPr>
          <p:cNvSpPr/>
          <p:nvPr/>
        </p:nvSpPr>
        <p:spPr>
          <a:xfrm>
            <a:off x="8418612" y="2718262"/>
            <a:ext cx="536375" cy="399011"/>
          </a:xfrm>
          <a:prstGeom prst="star5">
            <a:avLst>
              <a:gd name="adj" fmla="val 29292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8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870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146" y="0"/>
            <a:ext cx="2395914" cy="240653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8705"/>
          </a:xfrm>
          <a:prstGeom prst="rect">
            <a:avLst/>
          </a:prstGeom>
        </p:spPr>
      </p:pic>
      <p:sp>
        <p:nvSpPr>
          <p:cNvPr id="46" name="Rectangle 45">
            <a:hlinkClick r:id="rId4" action="ppaction://hlinksldjump"/>
          </p:cNvPr>
          <p:cNvSpPr/>
          <p:nvPr/>
        </p:nvSpPr>
        <p:spPr>
          <a:xfrm>
            <a:off x="8262851" y="2718262"/>
            <a:ext cx="847898" cy="3990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hlinkClick r:id="" action="ppaction://noaction"/>
          </p:cNvPr>
          <p:cNvSpPr/>
          <p:nvPr/>
        </p:nvSpPr>
        <p:spPr>
          <a:xfrm>
            <a:off x="8262851" y="3429000"/>
            <a:ext cx="847898" cy="399011"/>
          </a:xfrm>
          <a:prstGeom prst="rect">
            <a:avLst/>
          </a:prstGeom>
          <a:solidFill>
            <a:srgbClr val="E159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8262851" y="4139738"/>
            <a:ext cx="847898" cy="39901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hlinkClick r:id="rId5" action="ppaction://hlinksldjump"/>
          </p:cNvPr>
          <p:cNvSpPr/>
          <p:nvPr/>
        </p:nvSpPr>
        <p:spPr>
          <a:xfrm>
            <a:off x="8262851" y="4943994"/>
            <a:ext cx="847898" cy="3990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8262851" y="5654732"/>
            <a:ext cx="847898" cy="39901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021" l="9877" r="89771">
                        <a14:foregroundMark x1="47266" y1="67832" x2="47266" y2="67832"/>
                        <a14:foregroundMark x1="47266" y1="67832" x2="47266" y2="67832"/>
                        <a14:foregroundMark x1="47266" y1="67832" x2="47266" y2="67832"/>
                        <a14:foregroundMark x1="39859" y1="82937" x2="39859" y2="82937"/>
                        <a14:foregroundMark x1="45503" y1="24196" x2="45503" y2="24196"/>
                        <a14:foregroundMark x1="45503" y1="24196" x2="45503" y2="24196"/>
                        <a14:foregroundMark x1="46561" y1="25874" x2="46561" y2="25874"/>
                        <a14:foregroundMark x1="46384" y1="25874" x2="46384" y2="25874"/>
                        <a14:foregroundMark x1="43563" y1="24056" x2="43563" y2="24056"/>
                        <a14:foregroundMark x1="53968" y1="48951" x2="53968" y2="48951"/>
                        <a14:foregroundMark x1="55908" y1="51189" x2="55908" y2="51189"/>
                        <a14:backgroundMark x1="43563" y1="24755" x2="43563" y2="24755"/>
                        <a14:backgroundMark x1="46561" y1="86993" x2="46561" y2="86993"/>
                        <a14:backgroundMark x1="46561" y1="86993" x2="46561" y2="86993"/>
                        <a14:backgroundMark x1="39859" y1="91189" x2="39859" y2="91189"/>
                        <a14:backgroundMark x1="39506" y1="91469" x2="39506" y2="91469"/>
                        <a14:backgroundMark x1="39506" y1="91608" x2="39506" y2="91608"/>
                        <a14:backgroundMark x1="60847" y1="29231" x2="60847" y2="29231"/>
                        <a14:backgroundMark x1="60847" y1="29231" x2="60847" y2="29231"/>
                        <a14:backgroundMark x1="59259" y1="31049" x2="59083" y2="31469"/>
                        <a14:backgroundMark x1="58907" y1="32448" x2="58907" y2="32448"/>
                        <a14:backgroundMark x1="58907" y1="32448" x2="58907" y2="32448"/>
                        <a14:backgroundMark x1="70018" y1="31329" x2="70018" y2="31329"/>
                        <a14:backgroundMark x1="70018" y1="31329" x2="70018" y2="31329"/>
                        <a14:backgroundMark x1="33333" y1="73986" x2="33333" y2="73986"/>
                        <a14:backgroundMark x1="33333" y1="74126" x2="33333" y2="74126"/>
                        <a14:backgroundMark x1="52910" y1="77203" x2="52910" y2="77203"/>
                        <a14:backgroundMark x1="52910" y1="77343" x2="52910" y2="77343"/>
                        <a14:backgroundMark x1="40917" y1="29371" x2="40917" y2="29371"/>
                        <a14:backgroundMark x1="44621" y1="27552" x2="44621" y2="27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870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476" b="39441" l="9877" r="89771">
                        <a14:backgroundMark x1="50441" y1="19161" x2="50441" y2="19161"/>
                        <a14:backgroundMark x1="50265" y1="19021" x2="50265" y2="19021"/>
                        <a14:backgroundMark x1="52734" y1="17902" x2="52734" y2="17902"/>
                        <a14:backgroundMark x1="52910" y1="17902" x2="53263" y2="17902"/>
                        <a14:backgroundMark x1="64903" y1="18182" x2="64903" y2="18182"/>
                        <a14:backgroundMark x1="65079" y1="18182" x2="65079" y2="18182"/>
                        <a14:backgroundMark x1="39859" y1="12867" x2="39859" y2="12867"/>
                        <a14:backgroundMark x1="39683" y1="12867" x2="39683" y2="12867"/>
                        <a14:backgroundMark x1="39153" y1="12867" x2="39153" y2="12867"/>
                        <a14:backgroundMark x1="37919" y1="11608" x2="37919" y2="11608"/>
                        <a14:backgroundMark x1="37919" y1="11469" x2="37919" y2="11469"/>
                        <a14:backgroundMark x1="37919" y1="11469" x2="37919" y2="11469"/>
                        <a14:backgroundMark x1="37919" y1="11329" x2="37919" y2="11329"/>
                        <a14:backgroundMark x1="36684" y1="14685" x2="36684" y2="14685"/>
                        <a14:backgroundMark x1="36684" y1="14685" x2="36684" y2="14685"/>
                        <a14:backgroundMark x1="36684" y1="14685" x2="36684" y2="14685"/>
                        <a14:backgroundMark x1="36684" y1="14685" x2="36684" y2="14685"/>
                        <a14:backgroundMark x1="40035" y1="15944" x2="40035" y2="15944"/>
                        <a14:backgroundMark x1="40212" y1="15944" x2="40212" y2="15944"/>
                        <a14:backgroundMark x1="40212" y1="15944" x2="40212" y2="15944"/>
                        <a14:backgroundMark x1="40388" y1="15944" x2="41623" y2="15944"/>
                        <a14:backgroundMark x1="42857" y1="15944" x2="43386" y2="15804"/>
                        <a14:backgroundMark x1="44444" y1="13706" x2="44444" y2="13706"/>
                        <a14:backgroundMark x1="44444" y1="13706" x2="44444" y2="13706"/>
                        <a14:backgroundMark x1="44974" y1="13287" x2="44974" y2="13287"/>
                        <a14:backgroundMark x1="49206" y1="13986" x2="49206" y2="13986"/>
                        <a14:backgroundMark x1="49383" y1="13986" x2="50088" y2="14545"/>
                        <a14:backgroundMark x1="50441" y1="14685" x2="50441" y2="14685"/>
                        <a14:backgroundMark x1="41270" y1="13986" x2="41270" y2="13986"/>
                        <a14:backgroundMark x1="41270" y1="13986" x2="41270" y2="13986"/>
                        <a14:backgroundMark x1="40035" y1="19580" x2="40035" y2="19580"/>
                        <a14:backgroundMark x1="40035" y1="19580" x2="40035" y2="19580"/>
                        <a14:backgroundMark x1="40035" y1="19580" x2="40035" y2="19580"/>
                        <a14:backgroundMark x1="40035" y1="19580" x2="40917" y2="21119"/>
                        <a14:backgroundMark x1="40917" y1="21119" x2="40917" y2="21119"/>
                        <a14:backgroundMark x1="40917" y1="21259" x2="40917" y2="21259"/>
                        <a14:backgroundMark x1="41093" y1="23077" x2="41093" y2="23077"/>
                        <a14:backgroundMark x1="40741" y1="24615" x2="40741" y2="24615"/>
                        <a14:backgroundMark x1="41270" y1="25594" x2="41270" y2="25594"/>
                        <a14:backgroundMark x1="43915" y1="19301" x2="43915" y2="19301"/>
                        <a14:backgroundMark x1="43915" y1="19161" x2="43915" y2="19161"/>
                        <a14:backgroundMark x1="43915" y1="19161" x2="45150" y2="19161"/>
                        <a14:backgroundMark x1="45150" y1="19161" x2="48677" y2="19580"/>
                        <a14:backgroundMark x1="48854" y1="19580" x2="48854" y2="19580"/>
                        <a14:backgroundMark x1="49206" y1="19860" x2="49735" y2="20280"/>
                        <a14:backgroundMark x1="49206" y1="24336" x2="49206" y2="24336"/>
                        <a14:backgroundMark x1="49206" y1="24615" x2="49206" y2="24615"/>
                        <a14:backgroundMark x1="49912" y1="23497" x2="50265" y2="23217"/>
                        <a14:backgroundMark x1="51323" y1="22517" x2="52028" y2="22517"/>
                        <a14:backgroundMark x1="52381" y1="22238" x2="52381" y2="21818"/>
                        <a14:backgroundMark x1="52381" y1="21538" x2="52381" y2="21538"/>
                        <a14:backgroundMark x1="52910" y1="20839" x2="53792" y2="20559"/>
                        <a14:backgroundMark x1="54321" y1="20420" x2="54321" y2="20420"/>
                        <a14:backgroundMark x1="54850" y1="20420" x2="56437" y2="20420"/>
                        <a14:backgroundMark x1="56966" y1="20280" x2="57672" y2="20280"/>
                        <a14:backgroundMark x1="58201" y1="20140" x2="58907" y2="20140"/>
                        <a14:backgroundMark x1="59612" y1="19860" x2="59612" y2="19441"/>
                        <a14:backgroundMark x1="59612" y1="18042" x2="59612" y2="18042"/>
                        <a14:backgroundMark x1="59788" y1="17622" x2="61376" y2="17902"/>
                        <a14:backgroundMark x1="62081" y1="17902" x2="64198" y2="18322"/>
                        <a14:backgroundMark x1="64727" y1="18322" x2="65785" y2="18322"/>
                        <a14:backgroundMark x1="66314" y1="18462" x2="67019" y2="19301"/>
                        <a14:backgroundMark x1="68607" y1="20979" x2="68959" y2="21818"/>
                        <a14:backgroundMark x1="69312" y1="22238" x2="69312" y2="22238"/>
                        <a14:backgroundMark x1="70370" y1="22238" x2="70370" y2="22238"/>
                        <a14:backgroundMark x1="70723" y1="22378" x2="71605" y2="22937"/>
                        <a14:backgroundMark x1="71781" y1="22937" x2="71781" y2="22937"/>
                        <a14:backgroundMark x1="71781" y1="22937" x2="71429" y2="21958"/>
                        <a14:backgroundMark x1="70370" y1="21259" x2="69312" y2="20559"/>
                        <a14:backgroundMark x1="68783" y1="19720" x2="68783" y2="19720"/>
                        <a14:backgroundMark x1="68078" y1="19301" x2="66490" y2="18741"/>
                        <a14:backgroundMark x1="65785" y1="18322" x2="64727" y2="18182"/>
                        <a14:backgroundMark x1="63492" y1="17762" x2="62963" y2="17762"/>
                        <a14:backgroundMark x1="61199" y1="17063" x2="60141" y2="16364"/>
                        <a14:backgroundMark x1="54850" y1="14545" x2="54497" y2="14126"/>
                        <a14:backgroundMark x1="53616" y1="13427" x2="53616" y2="13427"/>
                        <a14:backgroundMark x1="52910" y1="13287" x2="52381" y2="13147"/>
                        <a14:backgroundMark x1="51852" y1="12727" x2="51852" y2="12727"/>
                        <a14:backgroundMark x1="58201" y1="13007" x2="58201" y2="13007"/>
                        <a14:backgroundMark x1="58201" y1="13007" x2="58554" y2="13147"/>
                        <a14:backgroundMark x1="58730" y1="13147" x2="58730" y2="13147"/>
                        <a14:backgroundMark x1="64550" y1="15245" x2="64550" y2="15245"/>
                        <a14:backgroundMark x1="64550" y1="15385" x2="64550" y2="15385"/>
                        <a14:backgroundMark x1="64550" y1="15385" x2="65608" y2="15944"/>
                        <a14:backgroundMark x1="68078" y1="23636" x2="68078" y2="23636"/>
                        <a14:backgroundMark x1="68078" y1="23636" x2="68078" y2="23636"/>
                        <a14:backgroundMark x1="67901" y1="23636" x2="67901" y2="23636"/>
                        <a14:backgroundMark x1="70547" y1="12448" x2="70547" y2="12448"/>
                        <a14:backgroundMark x1="70547" y1="12448" x2="70547" y2="12448"/>
                        <a14:backgroundMark x1="70547" y1="12448" x2="70547" y2="12448"/>
                        <a14:backgroundMark x1="70547" y1="12448" x2="70547" y2="12448"/>
                        <a14:backgroundMark x1="73369" y1="12448" x2="74250" y2="13287"/>
                        <a14:backgroundMark x1="74250" y1="13287" x2="74250" y2="14126"/>
                        <a14:backgroundMark x1="74250" y1="15105" x2="74250" y2="15664"/>
                        <a14:backgroundMark x1="74250" y1="15804" x2="74250" y2="15804"/>
                        <a14:backgroundMark x1="70899" y1="16364" x2="70899" y2="16364"/>
                        <a14:backgroundMark x1="70899" y1="16364" x2="70899" y2="16364"/>
                        <a14:backgroundMark x1="62787" y1="12867" x2="62787" y2="12867"/>
                        <a14:backgroundMark x1="62787" y1="12727" x2="62787" y2="12727"/>
                        <a14:backgroundMark x1="62787" y1="12727" x2="62787" y2="12727"/>
                        <a14:backgroundMark x1="57848" y1="13986" x2="57848" y2="13986"/>
                        <a14:backgroundMark x1="57848" y1="13986" x2="57848" y2="13986"/>
                        <a14:backgroundMark x1="68783" y1="11748" x2="68783" y2="11748"/>
                        <a14:backgroundMark x1="68607" y1="11608" x2="68607" y2="11608"/>
                        <a14:backgroundMark x1="68078" y1="11189" x2="68078" y2="11189"/>
                        <a14:backgroundMark x1="65256" y1="10629" x2="65256" y2="10629"/>
                        <a14:backgroundMark x1="65256" y1="10629" x2="65256" y2="10629"/>
                        <a14:backgroundMark x1="65256" y1="10629" x2="65256" y2="10629"/>
                        <a14:backgroundMark x1="60317" y1="25455" x2="60317" y2="25455"/>
                        <a14:backgroundMark x1="60317" y1="25455" x2="60317" y2="25455"/>
                        <a14:backgroundMark x1="61199" y1="25455" x2="61199" y2="25455"/>
                        <a14:backgroundMark x1="63139" y1="25455" x2="63139" y2="25455"/>
                        <a14:backgroundMark x1="63845" y1="25594" x2="63845" y2="25594"/>
                        <a14:backgroundMark x1="63845" y1="25594" x2="63845" y2="25594"/>
                        <a14:backgroundMark x1="63845" y1="25594" x2="63845" y2="25594"/>
                        <a14:backgroundMark x1="59083" y1="25734" x2="59083" y2="25734"/>
                        <a14:backgroundMark x1="59083" y1="25734" x2="59083" y2="25734"/>
                        <a14:backgroundMark x1="45679" y1="26154" x2="45679" y2="26154"/>
                        <a14:backgroundMark x1="45679" y1="26154" x2="45679" y2="26154"/>
                        <a14:backgroundMark x1="45679" y1="26154" x2="45679" y2="26154"/>
                        <a14:backgroundMark x1="44444" y1="26434" x2="44444" y2="26434"/>
                        <a14:backgroundMark x1="44444" y1="26434" x2="44444" y2="26434"/>
                        <a14:backgroundMark x1="44444" y1="26434" x2="44444" y2="26434"/>
                        <a14:backgroundMark x1="44268" y1="25594" x2="44268" y2="25594"/>
                        <a14:backgroundMark x1="44268" y1="25594" x2="44268" y2="25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039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021" l="9877" r="89771">
                        <a14:foregroundMark x1="47266" y1="67832" x2="47266" y2="67832"/>
                        <a14:foregroundMark x1="47266" y1="67832" x2="47266" y2="67832"/>
                        <a14:foregroundMark x1="47266" y1="67832" x2="47266" y2="67832"/>
                        <a14:foregroundMark x1="39859" y1="82937" x2="39859" y2="82937"/>
                        <a14:foregroundMark x1="45503" y1="24196" x2="45503" y2="24196"/>
                        <a14:foregroundMark x1="45503" y1="24196" x2="45503" y2="24196"/>
                        <a14:foregroundMark x1="46561" y1="25874" x2="46561" y2="25874"/>
                        <a14:foregroundMark x1="46384" y1="25874" x2="46384" y2="25874"/>
                        <a14:foregroundMark x1="43563" y1="24056" x2="43563" y2="24056"/>
                        <a14:foregroundMark x1="53968" y1="48951" x2="53968" y2="48951"/>
                        <a14:foregroundMark x1="55908" y1="51189" x2="55908" y2="51189"/>
                        <a14:backgroundMark x1="43563" y1="24755" x2="43563" y2="24755"/>
                        <a14:backgroundMark x1="46561" y1="86993" x2="46561" y2="86993"/>
                        <a14:backgroundMark x1="46561" y1="86993" x2="46561" y2="86993"/>
                        <a14:backgroundMark x1="39859" y1="91189" x2="39859" y2="91189"/>
                        <a14:backgroundMark x1="39506" y1="91469" x2="39506" y2="91469"/>
                        <a14:backgroundMark x1="39506" y1="91608" x2="39506" y2="91608"/>
                        <a14:backgroundMark x1="60847" y1="29231" x2="60847" y2="29231"/>
                        <a14:backgroundMark x1="60847" y1="29231" x2="60847" y2="29231"/>
                        <a14:backgroundMark x1="59259" y1="31049" x2="59083" y2="31469"/>
                        <a14:backgroundMark x1="58907" y1="32448" x2="58907" y2="32448"/>
                        <a14:backgroundMark x1="58907" y1="32448" x2="58907" y2="32448"/>
                        <a14:backgroundMark x1="70018" y1="31329" x2="70018" y2="31329"/>
                        <a14:backgroundMark x1="70018" y1="31329" x2="70018" y2="31329"/>
                        <a14:backgroundMark x1="33333" y1="73986" x2="33333" y2="73986"/>
                        <a14:backgroundMark x1="33333" y1="74126" x2="33333" y2="74126"/>
                        <a14:backgroundMark x1="52910" y1="77203" x2="52910" y2="77203"/>
                        <a14:backgroundMark x1="52910" y1="77343" x2="52910" y2="77343"/>
                        <a14:backgroundMark x1="40917" y1="29371" x2="40917" y2="29371"/>
                        <a14:backgroundMark x1="44621" y1="27552" x2="44621" y2="27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870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70" b="99021" l="9877" r="897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03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0" b="12448" l="45150" r="700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03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0" b="26573" l="39859" r="86420">
                        <a14:foregroundMark x1="56085" y1="6993" x2="56085" y2="6993"/>
                        <a14:foregroundMark x1="69312" y1="10210" x2="69312" y2="10210"/>
                        <a14:foregroundMark x1="75485" y1="19301" x2="75485" y2="19301"/>
                        <a14:foregroundMark x1="46208" y1="6853" x2="46208" y2="6853"/>
                        <a14:foregroundMark x1="45503" y1="8951" x2="45503" y2="8951"/>
                        <a14:foregroundMark x1="55026" y1="4336" x2="55026" y2="4336"/>
                        <a14:foregroundMark x1="50088" y1="3357" x2="50088" y2="3357"/>
                        <a14:foregroundMark x1="52205" y1="2378" x2="52205" y2="2378"/>
                        <a14:foregroundMark x1="58025" y1="5594" x2="58025" y2="5594"/>
                        <a14:foregroundMark x1="46561" y1="4615" x2="46561" y2="4615"/>
                        <a14:backgroundMark x1="54497" y1="19301" x2="54497" y2="19301"/>
                        <a14:backgroundMark x1="49030" y1="24476" x2="49030" y2="24476"/>
                        <a14:backgroundMark x1="49030" y1="24476" x2="49030" y2="24476"/>
                        <a14:backgroundMark x1="41093" y1="22098" x2="41093" y2="22098"/>
                        <a14:backgroundMark x1="40917" y1="22378" x2="40917" y2="22378"/>
                        <a14:backgroundMark x1="41270" y1="20140" x2="41270" y2="20140"/>
                        <a14:backgroundMark x1="41270" y1="20140" x2="41270" y2="20140"/>
                        <a14:backgroundMark x1="41446" y1="15944" x2="41446" y2="15944"/>
                        <a14:backgroundMark x1="41446" y1="15944" x2="41446" y2="15944"/>
                        <a14:backgroundMark x1="41446" y1="15804" x2="41446" y2="15804"/>
                        <a14:backgroundMark x1="47443" y1="18601" x2="47443" y2="18601"/>
                        <a14:backgroundMark x1="47443" y1="18601" x2="47443" y2="18601"/>
                        <a14:backgroundMark x1="47795" y1="18601" x2="48325" y2="18601"/>
                        <a14:backgroundMark x1="49206" y1="16923" x2="49206" y2="16923"/>
                        <a14:backgroundMark x1="49206" y1="16503" x2="49206" y2="16503"/>
                        <a14:backgroundMark x1="50441" y1="16923" x2="52734" y2="19301"/>
                        <a14:backgroundMark x1="54497" y1="20559" x2="55026" y2="20979"/>
                        <a14:backgroundMark x1="55379" y1="21259" x2="58025" y2="22517"/>
                        <a14:backgroundMark x1="58907" y1="22517" x2="58907" y2="20420"/>
                        <a14:backgroundMark x1="59083" y1="19021" x2="59083" y2="18182"/>
                        <a14:backgroundMark x1="59083" y1="17483" x2="59083" y2="17483"/>
                        <a14:backgroundMark x1="67901" y1="22098" x2="67901" y2="22098"/>
                        <a14:backgroundMark x1="73192" y1="23636" x2="73192" y2="23636"/>
                        <a14:backgroundMark x1="73192" y1="23776" x2="73192" y2="23776"/>
                        <a14:backgroundMark x1="73192" y1="23776" x2="73192" y2="23776"/>
                        <a14:backgroundMark x1="71605" y1="23077" x2="70723" y2="22657"/>
                        <a14:backgroundMark x1="68959" y1="19860" x2="68783" y2="19301"/>
                        <a14:backgroundMark x1="68430" y1="18322" x2="68430" y2="18322"/>
                        <a14:backgroundMark x1="68430" y1="18322" x2="68430" y2="18322"/>
                        <a14:backgroundMark x1="68959" y1="18322" x2="69312" y2="19021"/>
                        <a14:backgroundMark x1="69665" y1="20000" x2="68607" y2="23497"/>
                        <a14:backgroundMark x1="68607" y1="23497" x2="68607" y2="23497"/>
                        <a14:backgroundMark x1="68078" y1="23497" x2="67549" y2="23497"/>
                        <a14:backgroundMark x1="67549" y1="23497" x2="67549" y2="234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039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51153D1-B2C4-072B-9978-F0DAC9334C1E}"/>
              </a:ext>
            </a:extLst>
          </p:cNvPr>
          <p:cNvSpPr/>
          <p:nvPr/>
        </p:nvSpPr>
        <p:spPr>
          <a:xfrm>
            <a:off x="8262851" y="6212509"/>
            <a:ext cx="847898" cy="39901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CF92B6A1-3556-68A8-3099-93DAF33FC9AD}"/>
              </a:ext>
            </a:extLst>
          </p:cNvPr>
          <p:cNvSpPr/>
          <p:nvPr/>
        </p:nvSpPr>
        <p:spPr>
          <a:xfrm>
            <a:off x="8411117" y="2718262"/>
            <a:ext cx="551365" cy="39901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7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870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146" y="0"/>
            <a:ext cx="2395914" cy="240653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8705"/>
          </a:xfrm>
          <a:prstGeom prst="rect">
            <a:avLst/>
          </a:prstGeom>
        </p:spPr>
      </p:pic>
      <p:sp>
        <p:nvSpPr>
          <p:cNvPr id="46" name="Rectangle 45">
            <a:hlinkClick r:id="rId4" action="ppaction://hlinksldjump"/>
          </p:cNvPr>
          <p:cNvSpPr/>
          <p:nvPr/>
        </p:nvSpPr>
        <p:spPr>
          <a:xfrm>
            <a:off x="8262851" y="2718262"/>
            <a:ext cx="847898" cy="3990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hlinkClick r:id="" action="ppaction://noaction"/>
          </p:cNvPr>
          <p:cNvSpPr/>
          <p:nvPr/>
        </p:nvSpPr>
        <p:spPr>
          <a:xfrm>
            <a:off x="8262851" y="3429000"/>
            <a:ext cx="847898" cy="399011"/>
          </a:xfrm>
          <a:prstGeom prst="rect">
            <a:avLst/>
          </a:prstGeom>
          <a:solidFill>
            <a:srgbClr val="E159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8262851" y="4139738"/>
            <a:ext cx="847898" cy="39901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8262851" y="4943994"/>
            <a:ext cx="847898" cy="3990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hlinkClick r:id="rId5" action="ppaction://hlinksldjump"/>
          </p:cNvPr>
          <p:cNvSpPr/>
          <p:nvPr/>
        </p:nvSpPr>
        <p:spPr>
          <a:xfrm>
            <a:off x="8262851" y="5654732"/>
            <a:ext cx="847898" cy="39901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021" l="9877" r="89771">
                        <a14:foregroundMark x1="47266" y1="67832" x2="47266" y2="67832"/>
                        <a14:foregroundMark x1="47266" y1="67832" x2="47266" y2="67832"/>
                        <a14:foregroundMark x1="47266" y1="67832" x2="47266" y2="67832"/>
                        <a14:foregroundMark x1="39859" y1="82937" x2="39859" y2="82937"/>
                        <a14:foregroundMark x1="45503" y1="24196" x2="45503" y2="24196"/>
                        <a14:foregroundMark x1="45503" y1="24196" x2="45503" y2="24196"/>
                        <a14:foregroundMark x1="46561" y1="25874" x2="46561" y2="25874"/>
                        <a14:foregroundMark x1="46384" y1="25874" x2="46384" y2="25874"/>
                        <a14:foregroundMark x1="43563" y1="24056" x2="43563" y2="24056"/>
                        <a14:foregroundMark x1="53968" y1="48951" x2="53968" y2="48951"/>
                        <a14:foregroundMark x1="55908" y1="51189" x2="55908" y2="51189"/>
                        <a14:backgroundMark x1="43563" y1="24755" x2="43563" y2="24755"/>
                        <a14:backgroundMark x1="46561" y1="86993" x2="46561" y2="86993"/>
                        <a14:backgroundMark x1="46561" y1="86993" x2="46561" y2="86993"/>
                        <a14:backgroundMark x1="39859" y1="91189" x2="39859" y2="91189"/>
                        <a14:backgroundMark x1="39506" y1="91469" x2="39506" y2="91469"/>
                        <a14:backgroundMark x1="39506" y1="91608" x2="39506" y2="91608"/>
                        <a14:backgroundMark x1="60847" y1="29231" x2="60847" y2="29231"/>
                        <a14:backgroundMark x1="60847" y1="29231" x2="60847" y2="29231"/>
                        <a14:backgroundMark x1="59259" y1="31049" x2="59083" y2="31469"/>
                        <a14:backgroundMark x1="58907" y1="32448" x2="58907" y2="32448"/>
                        <a14:backgroundMark x1="58907" y1="32448" x2="58907" y2="32448"/>
                        <a14:backgroundMark x1="70018" y1="31329" x2="70018" y2="31329"/>
                        <a14:backgroundMark x1="70018" y1="31329" x2="70018" y2="31329"/>
                        <a14:backgroundMark x1="33333" y1="73986" x2="33333" y2="73986"/>
                        <a14:backgroundMark x1="33333" y1="74126" x2="33333" y2="74126"/>
                        <a14:backgroundMark x1="52910" y1="77203" x2="52910" y2="77203"/>
                        <a14:backgroundMark x1="52910" y1="77343" x2="52910" y2="77343"/>
                        <a14:backgroundMark x1="40917" y1="29371" x2="40917" y2="29371"/>
                        <a14:backgroundMark x1="44621" y1="27552" x2="44621" y2="27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870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476" b="39441" l="9877" r="89771">
                        <a14:backgroundMark x1="50441" y1="19161" x2="50441" y2="19161"/>
                        <a14:backgroundMark x1="50265" y1="19021" x2="50265" y2="19021"/>
                        <a14:backgroundMark x1="52734" y1="17902" x2="52734" y2="17902"/>
                        <a14:backgroundMark x1="52910" y1="17902" x2="53263" y2="17902"/>
                        <a14:backgroundMark x1="64903" y1="18182" x2="64903" y2="18182"/>
                        <a14:backgroundMark x1="65079" y1="18182" x2="65079" y2="18182"/>
                        <a14:backgroundMark x1="39859" y1="12867" x2="39859" y2="12867"/>
                        <a14:backgroundMark x1="39683" y1="12867" x2="39683" y2="12867"/>
                        <a14:backgroundMark x1="39153" y1="12867" x2="39153" y2="12867"/>
                        <a14:backgroundMark x1="37919" y1="11608" x2="37919" y2="11608"/>
                        <a14:backgroundMark x1="37919" y1="11469" x2="37919" y2="11469"/>
                        <a14:backgroundMark x1="37919" y1="11469" x2="37919" y2="11469"/>
                        <a14:backgroundMark x1="37919" y1="11329" x2="37919" y2="11329"/>
                        <a14:backgroundMark x1="36684" y1="14685" x2="36684" y2="14685"/>
                        <a14:backgroundMark x1="36684" y1="14685" x2="36684" y2="14685"/>
                        <a14:backgroundMark x1="36684" y1="14685" x2="36684" y2="14685"/>
                        <a14:backgroundMark x1="36684" y1="14685" x2="36684" y2="14685"/>
                        <a14:backgroundMark x1="40035" y1="15944" x2="40035" y2="15944"/>
                        <a14:backgroundMark x1="40212" y1="15944" x2="40212" y2="15944"/>
                        <a14:backgroundMark x1="40212" y1="15944" x2="40212" y2="15944"/>
                        <a14:backgroundMark x1="40388" y1="15944" x2="41623" y2="15944"/>
                        <a14:backgroundMark x1="42857" y1="15944" x2="43386" y2="15804"/>
                        <a14:backgroundMark x1="44444" y1="13706" x2="44444" y2="13706"/>
                        <a14:backgroundMark x1="44444" y1="13706" x2="44444" y2="13706"/>
                        <a14:backgroundMark x1="44974" y1="13287" x2="44974" y2="13287"/>
                        <a14:backgroundMark x1="49206" y1="13986" x2="49206" y2="13986"/>
                        <a14:backgroundMark x1="49383" y1="13986" x2="50088" y2="14545"/>
                        <a14:backgroundMark x1="50441" y1="14685" x2="50441" y2="14685"/>
                        <a14:backgroundMark x1="41270" y1="13986" x2="41270" y2="13986"/>
                        <a14:backgroundMark x1="41270" y1="13986" x2="41270" y2="13986"/>
                        <a14:backgroundMark x1="40035" y1="19580" x2="40035" y2="19580"/>
                        <a14:backgroundMark x1="40035" y1="19580" x2="40035" y2="19580"/>
                        <a14:backgroundMark x1="40035" y1="19580" x2="40035" y2="19580"/>
                        <a14:backgroundMark x1="40035" y1="19580" x2="40917" y2="21119"/>
                        <a14:backgroundMark x1="40917" y1="21119" x2="40917" y2="21119"/>
                        <a14:backgroundMark x1="40917" y1="21259" x2="40917" y2="21259"/>
                        <a14:backgroundMark x1="41093" y1="23077" x2="41093" y2="23077"/>
                        <a14:backgroundMark x1="40741" y1="24615" x2="40741" y2="24615"/>
                        <a14:backgroundMark x1="41270" y1="25594" x2="41270" y2="25594"/>
                        <a14:backgroundMark x1="43915" y1="19301" x2="43915" y2="19301"/>
                        <a14:backgroundMark x1="43915" y1="19161" x2="43915" y2="19161"/>
                        <a14:backgroundMark x1="43915" y1="19161" x2="45150" y2="19161"/>
                        <a14:backgroundMark x1="45150" y1="19161" x2="48677" y2="19580"/>
                        <a14:backgroundMark x1="48854" y1="19580" x2="48854" y2="19580"/>
                        <a14:backgroundMark x1="49206" y1="19860" x2="49735" y2="20280"/>
                        <a14:backgroundMark x1="49206" y1="24336" x2="49206" y2="24336"/>
                        <a14:backgroundMark x1="49206" y1="24615" x2="49206" y2="24615"/>
                        <a14:backgroundMark x1="49912" y1="23497" x2="50265" y2="23217"/>
                        <a14:backgroundMark x1="51323" y1="22517" x2="52028" y2="22517"/>
                        <a14:backgroundMark x1="52381" y1="22238" x2="52381" y2="21818"/>
                        <a14:backgroundMark x1="52381" y1="21538" x2="52381" y2="21538"/>
                        <a14:backgroundMark x1="52910" y1="20839" x2="53792" y2="20559"/>
                        <a14:backgroundMark x1="54321" y1="20420" x2="54321" y2="20420"/>
                        <a14:backgroundMark x1="54850" y1="20420" x2="56437" y2="20420"/>
                        <a14:backgroundMark x1="56966" y1="20280" x2="57672" y2="20280"/>
                        <a14:backgroundMark x1="58201" y1="20140" x2="58907" y2="20140"/>
                        <a14:backgroundMark x1="59612" y1="19860" x2="59612" y2="19441"/>
                        <a14:backgroundMark x1="59612" y1="18042" x2="59612" y2="18042"/>
                        <a14:backgroundMark x1="59788" y1="17622" x2="61376" y2="17902"/>
                        <a14:backgroundMark x1="62081" y1="17902" x2="64198" y2="18322"/>
                        <a14:backgroundMark x1="64727" y1="18322" x2="65785" y2="18322"/>
                        <a14:backgroundMark x1="66314" y1="18462" x2="67019" y2="19301"/>
                        <a14:backgroundMark x1="68607" y1="20979" x2="68959" y2="21818"/>
                        <a14:backgroundMark x1="69312" y1="22238" x2="69312" y2="22238"/>
                        <a14:backgroundMark x1="70370" y1="22238" x2="70370" y2="22238"/>
                        <a14:backgroundMark x1="70723" y1="22378" x2="71605" y2="22937"/>
                        <a14:backgroundMark x1="71781" y1="22937" x2="71781" y2="22937"/>
                        <a14:backgroundMark x1="71781" y1="22937" x2="71429" y2="21958"/>
                        <a14:backgroundMark x1="70370" y1="21259" x2="69312" y2="20559"/>
                        <a14:backgroundMark x1="68783" y1="19720" x2="68783" y2="19720"/>
                        <a14:backgroundMark x1="68078" y1="19301" x2="66490" y2="18741"/>
                        <a14:backgroundMark x1="65785" y1="18322" x2="64727" y2="18182"/>
                        <a14:backgroundMark x1="63492" y1="17762" x2="62963" y2="17762"/>
                        <a14:backgroundMark x1="61199" y1="17063" x2="60141" y2="16364"/>
                        <a14:backgroundMark x1="54850" y1="14545" x2="54497" y2="14126"/>
                        <a14:backgroundMark x1="53616" y1="13427" x2="53616" y2="13427"/>
                        <a14:backgroundMark x1="52910" y1="13287" x2="52381" y2="13147"/>
                        <a14:backgroundMark x1="51852" y1="12727" x2="51852" y2="12727"/>
                        <a14:backgroundMark x1="58201" y1="13007" x2="58201" y2="13007"/>
                        <a14:backgroundMark x1="58201" y1="13007" x2="58554" y2="13147"/>
                        <a14:backgroundMark x1="58730" y1="13147" x2="58730" y2="13147"/>
                        <a14:backgroundMark x1="64550" y1="15245" x2="64550" y2="15245"/>
                        <a14:backgroundMark x1="64550" y1="15385" x2="64550" y2="15385"/>
                        <a14:backgroundMark x1="64550" y1="15385" x2="65608" y2="15944"/>
                        <a14:backgroundMark x1="68078" y1="23636" x2="68078" y2="23636"/>
                        <a14:backgroundMark x1="68078" y1="23636" x2="68078" y2="23636"/>
                        <a14:backgroundMark x1="67901" y1="23636" x2="67901" y2="23636"/>
                        <a14:backgroundMark x1="70547" y1="12448" x2="70547" y2="12448"/>
                        <a14:backgroundMark x1="70547" y1="12448" x2="70547" y2="12448"/>
                        <a14:backgroundMark x1="70547" y1="12448" x2="70547" y2="12448"/>
                        <a14:backgroundMark x1="70547" y1="12448" x2="70547" y2="12448"/>
                        <a14:backgroundMark x1="73369" y1="12448" x2="74250" y2="13287"/>
                        <a14:backgroundMark x1="74250" y1="13287" x2="74250" y2="14126"/>
                        <a14:backgroundMark x1="74250" y1="15105" x2="74250" y2="15664"/>
                        <a14:backgroundMark x1="74250" y1="15804" x2="74250" y2="15804"/>
                        <a14:backgroundMark x1="70899" y1="16364" x2="70899" y2="16364"/>
                        <a14:backgroundMark x1="70899" y1="16364" x2="70899" y2="16364"/>
                        <a14:backgroundMark x1="62787" y1="12867" x2="62787" y2="12867"/>
                        <a14:backgroundMark x1="62787" y1="12727" x2="62787" y2="12727"/>
                        <a14:backgroundMark x1="62787" y1="12727" x2="62787" y2="12727"/>
                        <a14:backgroundMark x1="57848" y1="13986" x2="57848" y2="13986"/>
                        <a14:backgroundMark x1="57848" y1="13986" x2="57848" y2="13986"/>
                        <a14:backgroundMark x1="68783" y1="11748" x2="68783" y2="11748"/>
                        <a14:backgroundMark x1="68607" y1="11608" x2="68607" y2="11608"/>
                        <a14:backgroundMark x1="68078" y1="11189" x2="68078" y2="11189"/>
                        <a14:backgroundMark x1="65256" y1="10629" x2="65256" y2="10629"/>
                        <a14:backgroundMark x1="65256" y1="10629" x2="65256" y2="10629"/>
                        <a14:backgroundMark x1="65256" y1="10629" x2="65256" y2="10629"/>
                        <a14:backgroundMark x1="60317" y1="25455" x2="60317" y2="25455"/>
                        <a14:backgroundMark x1="60317" y1="25455" x2="60317" y2="25455"/>
                        <a14:backgroundMark x1="61199" y1="25455" x2="61199" y2="25455"/>
                        <a14:backgroundMark x1="63139" y1="25455" x2="63139" y2="25455"/>
                        <a14:backgroundMark x1="63845" y1="25594" x2="63845" y2="25594"/>
                        <a14:backgroundMark x1="63845" y1="25594" x2="63845" y2="25594"/>
                        <a14:backgroundMark x1="63845" y1="25594" x2="63845" y2="25594"/>
                        <a14:backgroundMark x1="59083" y1="25734" x2="59083" y2="25734"/>
                        <a14:backgroundMark x1="59083" y1="25734" x2="59083" y2="25734"/>
                        <a14:backgroundMark x1="45679" y1="26154" x2="45679" y2="26154"/>
                        <a14:backgroundMark x1="45679" y1="26154" x2="45679" y2="26154"/>
                        <a14:backgroundMark x1="45679" y1="26154" x2="45679" y2="26154"/>
                        <a14:backgroundMark x1="44444" y1="26434" x2="44444" y2="26434"/>
                        <a14:backgroundMark x1="44444" y1="26434" x2="44444" y2="26434"/>
                        <a14:backgroundMark x1="44444" y1="26434" x2="44444" y2="26434"/>
                        <a14:backgroundMark x1="44268" y1="25594" x2="44268" y2="25594"/>
                        <a14:backgroundMark x1="44268" y1="25594" x2="44268" y2="25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039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021" l="9877" r="89771">
                        <a14:foregroundMark x1="47266" y1="67832" x2="47266" y2="67832"/>
                        <a14:foregroundMark x1="47266" y1="67832" x2="47266" y2="67832"/>
                        <a14:foregroundMark x1="47266" y1="67832" x2="47266" y2="67832"/>
                        <a14:foregroundMark x1="39859" y1="82937" x2="39859" y2="82937"/>
                        <a14:foregroundMark x1="45503" y1="24196" x2="45503" y2="24196"/>
                        <a14:foregroundMark x1="45503" y1="24196" x2="45503" y2="24196"/>
                        <a14:foregroundMark x1="46561" y1="25874" x2="46561" y2="25874"/>
                        <a14:foregroundMark x1="46384" y1="25874" x2="46384" y2="25874"/>
                        <a14:foregroundMark x1="43563" y1="24056" x2="43563" y2="24056"/>
                        <a14:foregroundMark x1="53968" y1="48951" x2="53968" y2="48951"/>
                        <a14:foregroundMark x1="55908" y1="51189" x2="55908" y2="51189"/>
                        <a14:backgroundMark x1="43563" y1="24755" x2="43563" y2="24755"/>
                        <a14:backgroundMark x1="46561" y1="86993" x2="46561" y2="86993"/>
                        <a14:backgroundMark x1="46561" y1="86993" x2="46561" y2="86993"/>
                        <a14:backgroundMark x1="39859" y1="91189" x2="39859" y2="91189"/>
                        <a14:backgroundMark x1="39506" y1="91469" x2="39506" y2="91469"/>
                        <a14:backgroundMark x1="39506" y1="91608" x2="39506" y2="91608"/>
                        <a14:backgroundMark x1="60847" y1="29231" x2="60847" y2="29231"/>
                        <a14:backgroundMark x1="60847" y1="29231" x2="60847" y2="29231"/>
                        <a14:backgroundMark x1="59259" y1="31049" x2="59083" y2="31469"/>
                        <a14:backgroundMark x1="58907" y1="32448" x2="58907" y2="32448"/>
                        <a14:backgroundMark x1="58907" y1="32448" x2="58907" y2="32448"/>
                        <a14:backgroundMark x1="70018" y1="31329" x2="70018" y2="31329"/>
                        <a14:backgroundMark x1="70018" y1="31329" x2="70018" y2="31329"/>
                        <a14:backgroundMark x1="33333" y1="73986" x2="33333" y2="73986"/>
                        <a14:backgroundMark x1="33333" y1="74126" x2="33333" y2="74126"/>
                        <a14:backgroundMark x1="52910" y1="77203" x2="52910" y2="77203"/>
                        <a14:backgroundMark x1="52910" y1="77343" x2="52910" y2="77343"/>
                        <a14:backgroundMark x1="40917" y1="29371" x2="40917" y2="29371"/>
                        <a14:backgroundMark x1="44621" y1="27552" x2="44621" y2="27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870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70" b="99021" l="9877" r="897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03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0" b="12448" l="45150" r="700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03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0" b="26573" l="39859" r="86420">
                        <a14:foregroundMark x1="56085" y1="6993" x2="56085" y2="6993"/>
                        <a14:foregroundMark x1="69312" y1="10210" x2="69312" y2="10210"/>
                        <a14:foregroundMark x1="75485" y1="19301" x2="75485" y2="19301"/>
                        <a14:foregroundMark x1="46208" y1="6853" x2="46208" y2="6853"/>
                        <a14:foregroundMark x1="45503" y1="8951" x2="45503" y2="8951"/>
                        <a14:foregroundMark x1="55026" y1="4336" x2="55026" y2="4336"/>
                        <a14:foregroundMark x1="50088" y1="3357" x2="50088" y2="3357"/>
                        <a14:foregroundMark x1="52205" y1="2378" x2="52205" y2="2378"/>
                        <a14:foregroundMark x1="58025" y1="5594" x2="58025" y2="5594"/>
                        <a14:foregroundMark x1="46561" y1="4615" x2="46561" y2="4615"/>
                        <a14:backgroundMark x1="54497" y1="19301" x2="54497" y2="19301"/>
                        <a14:backgroundMark x1="49030" y1="24476" x2="49030" y2="24476"/>
                        <a14:backgroundMark x1="49030" y1="24476" x2="49030" y2="24476"/>
                        <a14:backgroundMark x1="41093" y1="22098" x2="41093" y2="22098"/>
                        <a14:backgroundMark x1="40917" y1="22378" x2="40917" y2="22378"/>
                        <a14:backgroundMark x1="41270" y1="20140" x2="41270" y2="20140"/>
                        <a14:backgroundMark x1="41270" y1="20140" x2="41270" y2="20140"/>
                        <a14:backgroundMark x1="41446" y1="15944" x2="41446" y2="15944"/>
                        <a14:backgroundMark x1="41446" y1="15944" x2="41446" y2="15944"/>
                        <a14:backgroundMark x1="41446" y1="15804" x2="41446" y2="15804"/>
                        <a14:backgroundMark x1="47443" y1="18601" x2="47443" y2="18601"/>
                        <a14:backgroundMark x1="47443" y1="18601" x2="47443" y2="18601"/>
                        <a14:backgroundMark x1="47795" y1="18601" x2="48325" y2="18601"/>
                        <a14:backgroundMark x1="49206" y1="16923" x2="49206" y2="16923"/>
                        <a14:backgroundMark x1="49206" y1="16503" x2="49206" y2="16503"/>
                        <a14:backgroundMark x1="50441" y1="16923" x2="52734" y2="19301"/>
                        <a14:backgroundMark x1="54497" y1="20559" x2="55026" y2="20979"/>
                        <a14:backgroundMark x1="55379" y1="21259" x2="58025" y2="22517"/>
                        <a14:backgroundMark x1="58907" y1="22517" x2="58907" y2="20420"/>
                        <a14:backgroundMark x1="59083" y1="19021" x2="59083" y2="18182"/>
                        <a14:backgroundMark x1="59083" y1="17483" x2="59083" y2="17483"/>
                        <a14:backgroundMark x1="67901" y1="22098" x2="67901" y2="22098"/>
                        <a14:backgroundMark x1="73192" y1="23636" x2="73192" y2="23636"/>
                        <a14:backgroundMark x1="73192" y1="23776" x2="73192" y2="23776"/>
                        <a14:backgroundMark x1="73192" y1="23776" x2="73192" y2="23776"/>
                        <a14:backgroundMark x1="71605" y1="23077" x2="70723" y2="22657"/>
                        <a14:backgroundMark x1="68959" y1="19860" x2="68783" y2="19301"/>
                        <a14:backgroundMark x1="68430" y1="18322" x2="68430" y2="18322"/>
                        <a14:backgroundMark x1="68430" y1="18322" x2="68430" y2="18322"/>
                        <a14:backgroundMark x1="68959" y1="18322" x2="69312" y2="19021"/>
                        <a14:backgroundMark x1="69665" y1="20000" x2="68607" y2="23497"/>
                        <a14:backgroundMark x1="68607" y1="23497" x2="68607" y2="23497"/>
                        <a14:backgroundMark x1="68078" y1="23497" x2="67549" y2="23497"/>
                        <a14:backgroundMark x1="67549" y1="23497" x2="67549" y2="234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03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420" b="62517" l="31570" r="735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0392"/>
          </a:xfrm>
          <a:prstGeom prst="rect">
            <a:avLst/>
          </a:prstGeom>
        </p:spPr>
      </p:pic>
      <p:sp>
        <p:nvSpPr>
          <p:cNvPr id="2" name="Rectangle 1">
            <a:hlinkClick r:id="rId5" action="ppaction://hlinksldjump"/>
            <a:extLst>
              <a:ext uri="{FF2B5EF4-FFF2-40B4-BE49-F238E27FC236}">
                <a16:creationId xmlns:a16="http://schemas.microsoft.com/office/drawing/2014/main" id="{EEAB9A83-CD2C-8031-D689-25808D1EB0B2}"/>
              </a:ext>
            </a:extLst>
          </p:cNvPr>
          <p:cNvSpPr/>
          <p:nvPr/>
        </p:nvSpPr>
        <p:spPr>
          <a:xfrm>
            <a:off x="8262851" y="6212509"/>
            <a:ext cx="847898" cy="39901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8EEDE9C4-1313-5832-0775-EDDEC4E573E3}"/>
              </a:ext>
            </a:extLst>
          </p:cNvPr>
          <p:cNvSpPr/>
          <p:nvPr/>
        </p:nvSpPr>
        <p:spPr>
          <a:xfrm>
            <a:off x="8424472" y="2683239"/>
            <a:ext cx="524656" cy="43403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2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870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146" y="0"/>
            <a:ext cx="2395914" cy="240653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8705"/>
          </a:xfrm>
          <a:prstGeom prst="rect">
            <a:avLst/>
          </a:prstGeom>
        </p:spPr>
      </p:pic>
      <p:sp>
        <p:nvSpPr>
          <p:cNvPr id="46" name="Rectangle 45">
            <a:hlinkClick r:id="rId6" action="ppaction://hlinksldjump"/>
          </p:cNvPr>
          <p:cNvSpPr/>
          <p:nvPr/>
        </p:nvSpPr>
        <p:spPr>
          <a:xfrm>
            <a:off x="8262851" y="2718262"/>
            <a:ext cx="847898" cy="3990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hlinkClick r:id="" action="ppaction://noaction"/>
          </p:cNvPr>
          <p:cNvSpPr/>
          <p:nvPr/>
        </p:nvSpPr>
        <p:spPr>
          <a:xfrm>
            <a:off x="8262851" y="3429000"/>
            <a:ext cx="847898" cy="399011"/>
          </a:xfrm>
          <a:prstGeom prst="rect">
            <a:avLst/>
          </a:prstGeom>
          <a:solidFill>
            <a:srgbClr val="E159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8262851" y="4139738"/>
            <a:ext cx="847898" cy="39901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8262851" y="6214382"/>
            <a:ext cx="847898" cy="39901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hlinkClick r:id="" action="ppaction://noaction"/>
          </p:cNvPr>
          <p:cNvSpPr/>
          <p:nvPr/>
        </p:nvSpPr>
        <p:spPr>
          <a:xfrm>
            <a:off x="8262851" y="5654732"/>
            <a:ext cx="847898" cy="39901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021" l="9877" r="89771">
                        <a14:foregroundMark x1="47266" y1="67832" x2="47266" y2="67832"/>
                        <a14:foregroundMark x1="47266" y1="67832" x2="47266" y2="67832"/>
                        <a14:foregroundMark x1="47266" y1="67832" x2="47266" y2="67832"/>
                        <a14:foregroundMark x1="39859" y1="82937" x2="39859" y2="82937"/>
                        <a14:foregroundMark x1="45503" y1="24196" x2="45503" y2="24196"/>
                        <a14:foregroundMark x1="45503" y1="24196" x2="45503" y2="24196"/>
                        <a14:foregroundMark x1="46561" y1="25874" x2="46561" y2="25874"/>
                        <a14:foregroundMark x1="46384" y1="25874" x2="46384" y2="25874"/>
                        <a14:foregroundMark x1="43563" y1="24056" x2="43563" y2="24056"/>
                        <a14:foregroundMark x1="53968" y1="48951" x2="53968" y2="48951"/>
                        <a14:foregroundMark x1="55908" y1="51189" x2="55908" y2="51189"/>
                        <a14:backgroundMark x1="43563" y1="24755" x2="43563" y2="24755"/>
                        <a14:backgroundMark x1="46561" y1="86993" x2="46561" y2="86993"/>
                        <a14:backgroundMark x1="46561" y1="86993" x2="46561" y2="86993"/>
                        <a14:backgroundMark x1="39859" y1="91189" x2="39859" y2="91189"/>
                        <a14:backgroundMark x1="39506" y1="91469" x2="39506" y2="91469"/>
                        <a14:backgroundMark x1="39506" y1="91608" x2="39506" y2="91608"/>
                        <a14:backgroundMark x1="60847" y1="29231" x2="60847" y2="29231"/>
                        <a14:backgroundMark x1="60847" y1="29231" x2="60847" y2="29231"/>
                        <a14:backgroundMark x1="59259" y1="31049" x2="59083" y2="31469"/>
                        <a14:backgroundMark x1="58907" y1="32448" x2="58907" y2="32448"/>
                        <a14:backgroundMark x1="58907" y1="32448" x2="58907" y2="32448"/>
                        <a14:backgroundMark x1="70018" y1="31329" x2="70018" y2="31329"/>
                        <a14:backgroundMark x1="70018" y1="31329" x2="70018" y2="31329"/>
                        <a14:backgroundMark x1="33333" y1="73986" x2="33333" y2="73986"/>
                        <a14:backgroundMark x1="33333" y1="74126" x2="33333" y2="74126"/>
                        <a14:backgroundMark x1="52910" y1="77203" x2="52910" y2="77203"/>
                        <a14:backgroundMark x1="52910" y1="77343" x2="52910" y2="77343"/>
                        <a14:backgroundMark x1="40917" y1="29371" x2="40917" y2="29371"/>
                        <a14:backgroundMark x1="44621" y1="27552" x2="44621" y2="27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870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476" b="39441" l="9877" r="89771">
                        <a14:backgroundMark x1="50441" y1="19161" x2="50441" y2="19161"/>
                        <a14:backgroundMark x1="50265" y1="19021" x2="50265" y2="19021"/>
                        <a14:backgroundMark x1="52734" y1="17902" x2="52734" y2="17902"/>
                        <a14:backgroundMark x1="52910" y1="17902" x2="53263" y2="17902"/>
                        <a14:backgroundMark x1="64903" y1="18182" x2="64903" y2="18182"/>
                        <a14:backgroundMark x1="65079" y1="18182" x2="65079" y2="18182"/>
                        <a14:backgroundMark x1="39859" y1="12867" x2="39859" y2="12867"/>
                        <a14:backgroundMark x1="39683" y1="12867" x2="39683" y2="12867"/>
                        <a14:backgroundMark x1="39153" y1="12867" x2="39153" y2="12867"/>
                        <a14:backgroundMark x1="37919" y1="11608" x2="37919" y2="11608"/>
                        <a14:backgroundMark x1="37919" y1="11469" x2="37919" y2="11469"/>
                        <a14:backgroundMark x1="37919" y1="11469" x2="37919" y2="11469"/>
                        <a14:backgroundMark x1="37919" y1="11329" x2="37919" y2="11329"/>
                        <a14:backgroundMark x1="36684" y1="14685" x2="36684" y2="14685"/>
                        <a14:backgroundMark x1="36684" y1="14685" x2="36684" y2="14685"/>
                        <a14:backgroundMark x1="36684" y1="14685" x2="36684" y2="14685"/>
                        <a14:backgroundMark x1="36684" y1="14685" x2="36684" y2="14685"/>
                        <a14:backgroundMark x1="40035" y1="15944" x2="40035" y2="15944"/>
                        <a14:backgroundMark x1="40212" y1="15944" x2="40212" y2="15944"/>
                        <a14:backgroundMark x1="40212" y1="15944" x2="40212" y2="15944"/>
                        <a14:backgroundMark x1="40388" y1="15944" x2="41623" y2="15944"/>
                        <a14:backgroundMark x1="42857" y1="15944" x2="43386" y2="15804"/>
                        <a14:backgroundMark x1="44444" y1="13706" x2="44444" y2="13706"/>
                        <a14:backgroundMark x1="44444" y1="13706" x2="44444" y2="13706"/>
                        <a14:backgroundMark x1="44974" y1="13287" x2="44974" y2="13287"/>
                        <a14:backgroundMark x1="49206" y1="13986" x2="49206" y2="13986"/>
                        <a14:backgroundMark x1="49383" y1="13986" x2="50088" y2="14545"/>
                        <a14:backgroundMark x1="50441" y1="14685" x2="50441" y2="14685"/>
                        <a14:backgroundMark x1="41270" y1="13986" x2="41270" y2="13986"/>
                        <a14:backgroundMark x1="41270" y1="13986" x2="41270" y2="13986"/>
                        <a14:backgroundMark x1="40035" y1="19580" x2="40035" y2="19580"/>
                        <a14:backgroundMark x1="40035" y1="19580" x2="40035" y2="19580"/>
                        <a14:backgroundMark x1="40035" y1="19580" x2="40035" y2="19580"/>
                        <a14:backgroundMark x1="40035" y1="19580" x2="40917" y2="21119"/>
                        <a14:backgroundMark x1="40917" y1="21119" x2="40917" y2="21119"/>
                        <a14:backgroundMark x1="40917" y1="21259" x2="40917" y2="21259"/>
                        <a14:backgroundMark x1="41093" y1="23077" x2="41093" y2="23077"/>
                        <a14:backgroundMark x1="40741" y1="24615" x2="40741" y2="24615"/>
                        <a14:backgroundMark x1="41270" y1="25594" x2="41270" y2="25594"/>
                        <a14:backgroundMark x1="43915" y1="19301" x2="43915" y2="19301"/>
                        <a14:backgroundMark x1="43915" y1="19161" x2="43915" y2="19161"/>
                        <a14:backgroundMark x1="43915" y1="19161" x2="45150" y2="19161"/>
                        <a14:backgroundMark x1="45150" y1="19161" x2="48677" y2="19580"/>
                        <a14:backgroundMark x1="48854" y1="19580" x2="48854" y2="19580"/>
                        <a14:backgroundMark x1="49206" y1="19860" x2="49735" y2="20280"/>
                        <a14:backgroundMark x1="49206" y1="24336" x2="49206" y2="24336"/>
                        <a14:backgroundMark x1="49206" y1="24615" x2="49206" y2="24615"/>
                        <a14:backgroundMark x1="49912" y1="23497" x2="50265" y2="23217"/>
                        <a14:backgroundMark x1="51323" y1="22517" x2="52028" y2="22517"/>
                        <a14:backgroundMark x1="52381" y1="22238" x2="52381" y2="21818"/>
                        <a14:backgroundMark x1="52381" y1="21538" x2="52381" y2="21538"/>
                        <a14:backgroundMark x1="52910" y1="20839" x2="53792" y2="20559"/>
                        <a14:backgroundMark x1="54321" y1="20420" x2="54321" y2="20420"/>
                        <a14:backgroundMark x1="54850" y1="20420" x2="56437" y2="20420"/>
                        <a14:backgroundMark x1="56966" y1="20280" x2="57672" y2="20280"/>
                        <a14:backgroundMark x1="58201" y1="20140" x2="58907" y2="20140"/>
                        <a14:backgroundMark x1="59612" y1="19860" x2="59612" y2="19441"/>
                        <a14:backgroundMark x1="59612" y1="18042" x2="59612" y2="18042"/>
                        <a14:backgroundMark x1="59788" y1="17622" x2="61376" y2="17902"/>
                        <a14:backgroundMark x1="62081" y1="17902" x2="64198" y2="18322"/>
                        <a14:backgroundMark x1="64727" y1="18322" x2="65785" y2="18322"/>
                        <a14:backgroundMark x1="66314" y1="18462" x2="67019" y2="19301"/>
                        <a14:backgroundMark x1="68607" y1="20979" x2="68959" y2="21818"/>
                        <a14:backgroundMark x1="69312" y1="22238" x2="69312" y2="22238"/>
                        <a14:backgroundMark x1="70370" y1="22238" x2="70370" y2="22238"/>
                        <a14:backgroundMark x1="70723" y1="22378" x2="71605" y2="22937"/>
                        <a14:backgroundMark x1="71781" y1="22937" x2="71781" y2="22937"/>
                        <a14:backgroundMark x1="71781" y1="22937" x2="71429" y2="21958"/>
                        <a14:backgroundMark x1="70370" y1="21259" x2="69312" y2="20559"/>
                        <a14:backgroundMark x1="68783" y1="19720" x2="68783" y2="19720"/>
                        <a14:backgroundMark x1="68078" y1="19301" x2="66490" y2="18741"/>
                        <a14:backgroundMark x1="65785" y1="18322" x2="64727" y2="18182"/>
                        <a14:backgroundMark x1="63492" y1="17762" x2="62963" y2="17762"/>
                        <a14:backgroundMark x1="61199" y1="17063" x2="60141" y2="16364"/>
                        <a14:backgroundMark x1="54850" y1="14545" x2="54497" y2="14126"/>
                        <a14:backgroundMark x1="53616" y1="13427" x2="53616" y2="13427"/>
                        <a14:backgroundMark x1="52910" y1="13287" x2="52381" y2="13147"/>
                        <a14:backgroundMark x1="51852" y1="12727" x2="51852" y2="12727"/>
                        <a14:backgroundMark x1="58201" y1="13007" x2="58201" y2="13007"/>
                        <a14:backgroundMark x1="58201" y1="13007" x2="58554" y2="13147"/>
                        <a14:backgroundMark x1="58730" y1="13147" x2="58730" y2="13147"/>
                        <a14:backgroundMark x1="64550" y1="15245" x2="64550" y2="15245"/>
                        <a14:backgroundMark x1="64550" y1="15385" x2="64550" y2="15385"/>
                        <a14:backgroundMark x1="64550" y1="15385" x2="65608" y2="15944"/>
                        <a14:backgroundMark x1="68078" y1="23636" x2="68078" y2="23636"/>
                        <a14:backgroundMark x1="68078" y1="23636" x2="68078" y2="23636"/>
                        <a14:backgroundMark x1="67901" y1="23636" x2="67901" y2="23636"/>
                        <a14:backgroundMark x1="70547" y1="12448" x2="70547" y2="12448"/>
                        <a14:backgroundMark x1="70547" y1="12448" x2="70547" y2="12448"/>
                        <a14:backgroundMark x1="70547" y1="12448" x2="70547" y2="12448"/>
                        <a14:backgroundMark x1="70547" y1="12448" x2="70547" y2="12448"/>
                        <a14:backgroundMark x1="73369" y1="12448" x2="74250" y2="13287"/>
                        <a14:backgroundMark x1="74250" y1="13287" x2="74250" y2="14126"/>
                        <a14:backgroundMark x1="74250" y1="15105" x2="74250" y2="15664"/>
                        <a14:backgroundMark x1="74250" y1="15804" x2="74250" y2="15804"/>
                        <a14:backgroundMark x1="70899" y1="16364" x2="70899" y2="16364"/>
                        <a14:backgroundMark x1="70899" y1="16364" x2="70899" y2="16364"/>
                        <a14:backgroundMark x1="62787" y1="12867" x2="62787" y2="12867"/>
                        <a14:backgroundMark x1="62787" y1="12727" x2="62787" y2="12727"/>
                        <a14:backgroundMark x1="62787" y1="12727" x2="62787" y2="12727"/>
                        <a14:backgroundMark x1="57848" y1="13986" x2="57848" y2="13986"/>
                        <a14:backgroundMark x1="57848" y1="13986" x2="57848" y2="13986"/>
                        <a14:backgroundMark x1="68783" y1="11748" x2="68783" y2="11748"/>
                        <a14:backgroundMark x1="68607" y1="11608" x2="68607" y2="11608"/>
                        <a14:backgroundMark x1="68078" y1="11189" x2="68078" y2="11189"/>
                        <a14:backgroundMark x1="65256" y1="10629" x2="65256" y2="10629"/>
                        <a14:backgroundMark x1="65256" y1="10629" x2="65256" y2="10629"/>
                        <a14:backgroundMark x1="65256" y1="10629" x2="65256" y2="10629"/>
                        <a14:backgroundMark x1="60317" y1="25455" x2="60317" y2="25455"/>
                        <a14:backgroundMark x1="60317" y1="25455" x2="60317" y2="25455"/>
                        <a14:backgroundMark x1="61199" y1="25455" x2="61199" y2="25455"/>
                        <a14:backgroundMark x1="63139" y1="25455" x2="63139" y2="25455"/>
                        <a14:backgroundMark x1="63845" y1="25594" x2="63845" y2="25594"/>
                        <a14:backgroundMark x1="63845" y1="25594" x2="63845" y2="25594"/>
                        <a14:backgroundMark x1="63845" y1="25594" x2="63845" y2="25594"/>
                        <a14:backgroundMark x1="59083" y1="25734" x2="59083" y2="25734"/>
                        <a14:backgroundMark x1="59083" y1="25734" x2="59083" y2="25734"/>
                        <a14:backgroundMark x1="45679" y1="26154" x2="45679" y2="26154"/>
                        <a14:backgroundMark x1="45679" y1="26154" x2="45679" y2="26154"/>
                        <a14:backgroundMark x1="45679" y1="26154" x2="45679" y2="26154"/>
                        <a14:backgroundMark x1="44444" y1="26434" x2="44444" y2="26434"/>
                        <a14:backgroundMark x1="44444" y1="26434" x2="44444" y2="26434"/>
                        <a14:backgroundMark x1="44444" y1="26434" x2="44444" y2="26434"/>
                        <a14:backgroundMark x1="44268" y1="25594" x2="44268" y2="25594"/>
                        <a14:backgroundMark x1="44268" y1="25594" x2="44268" y2="25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039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021" l="9877" r="89771">
                        <a14:foregroundMark x1="47266" y1="67832" x2="47266" y2="67832"/>
                        <a14:foregroundMark x1="47266" y1="67832" x2="47266" y2="67832"/>
                        <a14:foregroundMark x1="47266" y1="67832" x2="47266" y2="67832"/>
                        <a14:foregroundMark x1="39859" y1="82937" x2="39859" y2="82937"/>
                        <a14:foregroundMark x1="45503" y1="24196" x2="45503" y2="24196"/>
                        <a14:foregroundMark x1="45503" y1="24196" x2="45503" y2="24196"/>
                        <a14:foregroundMark x1="46561" y1="25874" x2="46561" y2="25874"/>
                        <a14:foregroundMark x1="46384" y1="25874" x2="46384" y2="25874"/>
                        <a14:foregroundMark x1="43563" y1="24056" x2="43563" y2="24056"/>
                        <a14:foregroundMark x1="53968" y1="48951" x2="53968" y2="48951"/>
                        <a14:foregroundMark x1="55908" y1="51189" x2="55908" y2="51189"/>
                        <a14:backgroundMark x1="43563" y1="24755" x2="43563" y2="24755"/>
                        <a14:backgroundMark x1="46561" y1="86993" x2="46561" y2="86993"/>
                        <a14:backgroundMark x1="46561" y1="86993" x2="46561" y2="86993"/>
                        <a14:backgroundMark x1="39859" y1="91189" x2="39859" y2="91189"/>
                        <a14:backgroundMark x1="39506" y1="91469" x2="39506" y2="91469"/>
                        <a14:backgroundMark x1="39506" y1="91608" x2="39506" y2="91608"/>
                        <a14:backgroundMark x1="60847" y1="29231" x2="60847" y2="29231"/>
                        <a14:backgroundMark x1="60847" y1="29231" x2="60847" y2="29231"/>
                        <a14:backgroundMark x1="59259" y1="31049" x2="59083" y2="31469"/>
                        <a14:backgroundMark x1="58907" y1="32448" x2="58907" y2="32448"/>
                        <a14:backgroundMark x1="58907" y1="32448" x2="58907" y2="32448"/>
                        <a14:backgroundMark x1="70018" y1="31329" x2="70018" y2="31329"/>
                        <a14:backgroundMark x1="70018" y1="31329" x2="70018" y2="31329"/>
                        <a14:backgroundMark x1="33333" y1="73986" x2="33333" y2="73986"/>
                        <a14:backgroundMark x1="33333" y1="74126" x2="33333" y2="74126"/>
                        <a14:backgroundMark x1="52910" y1="77203" x2="52910" y2="77203"/>
                        <a14:backgroundMark x1="52910" y1="77343" x2="52910" y2="77343"/>
                        <a14:backgroundMark x1="40917" y1="29371" x2="40917" y2="29371"/>
                        <a14:backgroundMark x1="44621" y1="27552" x2="44621" y2="27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870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0070" b="99021" l="9877" r="897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03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0" b="12448" l="45150" r="700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03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0" b="26573" l="39859" r="86420">
                        <a14:foregroundMark x1="56085" y1="6993" x2="56085" y2="6993"/>
                        <a14:foregroundMark x1="69312" y1="10210" x2="69312" y2="10210"/>
                        <a14:foregroundMark x1="75485" y1="19301" x2="75485" y2="19301"/>
                        <a14:foregroundMark x1="46208" y1="6853" x2="46208" y2="6853"/>
                        <a14:foregroundMark x1="45503" y1="8951" x2="45503" y2="8951"/>
                        <a14:foregroundMark x1="55026" y1="4336" x2="55026" y2="4336"/>
                        <a14:foregroundMark x1="50088" y1="3357" x2="50088" y2="3357"/>
                        <a14:foregroundMark x1="52205" y1="2378" x2="52205" y2="2378"/>
                        <a14:foregroundMark x1="58025" y1="5594" x2="58025" y2="5594"/>
                        <a14:foregroundMark x1="46561" y1="4615" x2="46561" y2="4615"/>
                        <a14:backgroundMark x1="54497" y1="19301" x2="54497" y2="19301"/>
                        <a14:backgroundMark x1="49030" y1="24476" x2="49030" y2="24476"/>
                        <a14:backgroundMark x1="49030" y1="24476" x2="49030" y2="24476"/>
                        <a14:backgroundMark x1="41093" y1="22098" x2="41093" y2="22098"/>
                        <a14:backgroundMark x1="40917" y1="22378" x2="40917" y2="22378"/>
                        <a14:backgroundMark x1="41270" y1="20140" x2="41270" y2="20140"/>
                        <a14:backgroundMark x1="41270" y1="20140" x2="41270" y2="20140"/>
                        <a14:backgroundMark x1="41446" y1="15944" x2="41446" y2="15944"/>
                        <a14:backgroundMark x1="41446" y1="15944" x2="41446" y2="15944"/>
                        <a14:backgroundMark x1="41446" y1="15804" x2="41446" y2="15804"/>
                        <a14:backgroundMark x1="47443" y1="18601" x2="47443" y2="18601"/>
                        <a14:backgroundMark x1="47443" y1="18601" x2="47443" y2="18601"/>
                        <a14:backgroundMark x1="47795" y1="18601" x2="48325" y2="18601"/>
                        <a14:backgroundMark x1="49206" y1="16923" x2="49206" y2="16923"/>
                        <a14:backgroundMark x1="49206" y1="16503" x2="49206" y2="16503"/>
                        <a14:backgroundMark x1="50441" y1="16923" x2="52734" y2="19301"/>
                        <a14:backgroundMark x1="54497" y1="20559" x2="55026" y2="20979"/>
                        <a14:backgroundMark x1="55379" y1="21259" x2="58025" y2="22517"/>
                        <a14:backgroundMark x1="58907" y1="22517" x2="58907" y2="20420"/>
                        <a14:backgroundMark x1="59083" y1="19021" x2="59083" y2="18182"/>
                        <a14:backgroundMark x1="59083" y1="17483" x2="59083" y2="17483"/>
                        <a14:backgroundMark x1="67901" y1="22098" x2="67901" y2="22098"/>
                        <a14:backgroundMark x1="73192" y1="23636" x2="73192" y2="23636"/>
                        <a14:backgroundMark x1="73192" y1="23776" x2="73192" y2="23776"/>
                        <a14:backgroundMark x1="73192" y1="23776" x2="73192" y2="23776"/>
                        <a14:backgroundMark x1="71605" y1="23077" x2="70723" y2="22657"/>
                        <a14:backgroundMark x1="68959" y1="19860" x2="68783" y2="19301"/>
                        <a14:backgroundMark x1="68430" y1="18322" x2="68430" y2="18322"/>
                        <a14:backgroundMark x1="68430" y1="18322" x2="68430" y2="18322"/>
                        <a14:backgroundMark x1="68959" y1="18322" x2="69312" y2="19021"/>
                        <a14:backgroundMark x1="69665" y1="20000" x2="68607" y2="23497"/>
                        <a14:backgroundMark x1="68607" y1="23497" x2="68607" y2="23497"/>
                        <a14:backgroundMark x1="68078" y1="23497" x2="67549" y2="23497"/>
                        <a14:backgroundMark x1="67549" y1="23497" x2="67549" y2="234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03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0420" b="62517" l="31570" r="735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03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434" b="78322" l="9877" r="85185">
                        <a14:foregroundMark x1="51675" y1="18462" x2="51675" y2="18462"/>
                        <a14:foregroundMark x1="51675" y1="18462" x2="51675" y2="18462"/>
                        <a14:foregroundMark x1="51852" y1="18462" x2="51852" y2="18462"/>
                        <a14:foregroundMark x1="52910" y1="18182" x2="52910" y2="18182"/>
                        <a14:foregroundMark x1="38624" y1="11608" x2="38624" y2="11608"/>
                        <a14:foregroundMark x1="38624" y1="11608" x2="38624" y2="11608"/>
                        <a14:foregroundMark x1="48677" y1="63776" x2="48677" y2="63776"/>
                        <a14:foregroundMark x1="48677" y1="63776" x2="48677" y2="63776"/>
                        <a14:foregroundMark x1="48677" y1="63776" x2="48677" y2="63776"/>
                        <a14:foregroundMark x1="49206" y1="64196" x2="49206" y2="64196"/>
                        <a14:foregroundMark x1="49735" y1="64895" x2="53968" y2="66154"/>
                        <a14:foregroundMark x1="65079" y1="67972" x2="65079" y2="67972"/>
                        <a14:foregroundMark x1="65079" y1="68112" x2="65079" y2="68112"/>
                        <a14:foregroundMark x1="65079" y1="68112" x2="64903" y2="67273"/>
                        <a14:foregroundMark x1="76720" y1="54825" x2="76720" y2="54825"/>
                        <a14:foregroundMark x1="76720" y1="54545" x2="76720" y2="53846"/>
                        <a14:foregroundMark x1="76543" y1="42238" x2="76543" y2="42238"/>
                        <a14:foregroundMark x1="76543" y1="42238" x2="76543" y2="42238"/>
                        <a14:foregroundMark x1="76720" y1="42378" x2="76720" y2="42378"/>
                        <a14:foregroundMark x1="27337" y1="54406" x2="27337" y2="54406"/>
                        <a14:foregroundMark x1="27337" y1="54406" x2="27337" y2="54406"/>
                        <a14:foregroundMark x1="27337" y1="54406" x2="27337" y2="54406"/>
                        <a14:foregroundMark x1="26102" y1="61119" x2="26102" y2="61119"/>
                        <a14:foregroundMark x1="26102" y1="61119" x2="26102" y2="61119"/>
                        <a14:foregroundMark x1="72134" y1="21958" x2="71605" y2="22378"/>
                        <a14:foregroundMark x1="71429" y1="22378" x2="70899" y2="22378"/>
                        <a14:backgroundMark x1="55908" y1="31469" x2="55908" y2="31469"/>
                        <a14:backgroundMark x1="55908" y1="31469" x2="55908" y2="31469"/>
                        <a14:backgroundMark x1="64021" y1="31329" x2="64021" y2="31329"/>
                        <a14:backgroundMark x1="64021" y1="31329" x2="64021" y2="31329"/>
                        <a14:backgroundMark x1="63845" y1="31329" x2="64727" y2="31329"/>
                        <a14:backgroundMark x1="71076" y1="30769" x2="71076" y2="30769"/>
                        <a14:backgroundMark x1="71076" y1="30769" x2="71076" y2="30769"/>
                        <a14:backgroundMark x1="72134" y1="27832" x2="72134" y2="27832"/>
                        <a14:backgroundMark x1="72134" y1="27832" x2="71076" y2="27413"/>
                        <a14:backgroundMark x1="48677" y1="29650" x2="48677" y2="29650"/>
                        <a14:backgroundMark x1="48677" y1="29650" x2="48677" y2="29650"/>
                        <a14:backgroundMark x1="41093" y1="27692" x2="41093" y2="27692"/>
                        <a14:backgroundMark x1="41093" y1="27692" x2="41093" y2="27692"/>
                        <a14:backgroundMark x1="43386" y1="27972" x2="43386" y2="27972"/>
                        <a14:backgroundMark x1="43739" y1="27972" x2="44268" y2="28392"/>
                        <a14:backgroundMark x1="39153" y1="32587" x2="39153" y2="32587"/>
                        <a14:backgroundMark x1="39506" y1="32448" x2="39506" y2="32448"/>
                        <a14:backgroundMark x1="44974" y1="32587" x2="44974" y2="32587"/>
                        <a14:backgroundMark x1="45503" y1="32727" x2="46737" y2="32727"/>
                        <a14:backgroundMark x1="52381" y1="33147" x2="52381" y2="33147"/>
                        <a14:backgroundMark x1="52381" y1="33147" x2="52381" y2="33147"/>
                        <a14:backgroundMark x1="46208" y1="37063" x2="46208" y2="37063"/>
                        <a14:backgroundMark x1="46208" y1="37063" x2="46208" y2="37063"/>
                        <a14:backgroundMark x1="51323" y1="37063" x2="52028" y2="37063"/>
                        <a14:backgroundMark x1="56437" y1="37063" x2="56437" y2="37063"/>
                        <a14:backgroundMark x1="59259" y1="33147" x2="59259" y2="33147"/>
                        <a14:backgroundMark x1="59259" y1="33147" x2="59259" y2="33147"/>
                        <a14:backgroundMark x1="59436" y1="32867" x2="59436" y2="32867"/>
                        <a14:backgroundMark x1="80247" y1="22378" x2="80247" y2="22378"/>
                        <a14:backgroundMark x1="80071" y1="22378" x2="80071" y2="22378"/>
                        <a14:backgroundMark x1="80071" y1="22378" x2="80071" y2="22378"/>
                        <a14:backgroundMark x1="69841" y1="10769" x2="69841" y2="10769"/>
                        <a14:backgroundMark x1="69489" y1="10490" x2="69489" y2="10490"/>
                        <a14:backgroundMark x1="71958" y1="10070" x2="71958" y2="10070"/>
                        <a14:backgroundMark x1="73016" y1="11888" x2="73192" y2="12587"/>
                        <a14:backgroundMark x1="73192" y1="13846" x2="73192" y2="13846"/>
                        <a14:backgroundMark x1="66667" y1="9650" x2="66667" y2="9650"/>
                        <a14:backgroundMark x1="67725" y1="8112" x2="67725" y2="8112"/>
                        <a14:backgroundMark x1="43915" y1="7972" x2="43915" y2="7972"/>
                        <a14:backgroundMark x1="44444" y1="9790" x2="44444" y2="9790"/>
                        <a14:backgroundMark x1="78131" y1="20420" x2="78131" y2="20420"/>
                        <a14:backgroundMark x1="82716" y1="23077" x2="82716" y2="23077"/>
                        <a14:backgroundMark x1="75838" y1="24336" x2="75309" y2="24196"/>
                        <a14:backgroundMark x1="73898" y1="17762" x2="73898" y2="17762"/>
                        <a14:backgroundMark x1="58554" y1="31469" x2="58554" y2="30909"/>
                        <a14:backgroundMark x1="55379" y1="27972" x2="55379" y2="27972"/>
                        <a14:backgroundMark x1="64198" y1="30350" x2="63492" y2="30350"/>
                        <a14:backgroundMark x1="42328" y1="29231" x2="42328" y2="29231"/>
                        <a14:backgroundMark x1="43210" y1="33427" x2="43210" y2="33427"/>
                        <a14:backgroundMark x1="41799" y1="31748" x2="41799" y2="31748"/>
                        <a14:backgroundMark x1="78131" y1="24056" x2="78131" y2="24056"/>
                        <a14:backgroundMark x1="64903" y1="30490" x2="64374" y2="30490"/>
                        <a14:backgroundMark x1="68078" y1="33147" x2="68078" y2="33147"/>
                        <a14:backgroundMark x1="65432" y1="28531" x2="65432" y2="28531"/>
                        <a14:backgroundMark x1="65432" y1="28531" x2="65432" y2="28531"/>
                        <a14:backgroundMark x1="59788" y1="29650" x2="59788" y2="29650"/>
                        <a14:backgroundMark x1="59788" y1="29650" x2="59788" y2="29650"/>
                        <a14:backgroundMark x1="55908" y1="30350" x2="55908" y2="30350"/>
                        <a14:backgroundMark x1="55908" y1="30350" x2="55908" y2="30350"/>
                        <a14:backgroundMark x1="53086" y1="27972" x2="53086" y2="27972"/>
                        <a14:backgroundMark x1="52910" y1="27832" x2="52910" y2="27832"/>
                        <a14:backgroundMark x1="52910" y1="27832" x2="52910" y2="27832"/>
                        <a14:backgroundMark x1="65432" y1="35105" x2="65432" y2="35105"/>
                        <a14:backgroundMark x1="61023" y1="35944" x2="61023" y2="35944"/>
                        <a14:backgroundMark x1="53792" y1="76364" x2="53792" y2="76364"/>
                        <a14:backgroundMark x1="53792" y1="76364" x2="53792" y2="76364"/>
                        <a14:backgroundMark x1="30159" y1="75664" x2="30159" y2="75664"/>
                        <a14:backgroundMark x1="32099" y1="75524" x2="32099" y2="75524"/>
                        <a14:backgroundMark x1="32099" y1="75524" x2="32099" y2="75524"/>
                        <a14:backgroundMark x1="32981" y1="73427" x2="32981" y2="73427"/>
                        <a14:backgroundMark x1="33686" y1="74406" x2="33686" y2="74406"/>
                        <a14:backgroundMark x1="53439" y1="49930" x2="53439" y2="49930"/>
                        <a14:backgroundMark x1="53439" y1="49930" x2="53439" y2="49930"/>
                        <a14:backgroundMark x1="70723" y1="50350" x2="70723" y2="50350"/>
                        <a14:backgroundMark x1="69489" y1="50350" x2="69489" y2="50350"/>
                        <a14:backgroundMark x1="65785" y1="49930" x2="65785" y2="49930"/>
                        <a14:backgroundMark x1="65785" y1="49930" x2="65785" y2="49930"/>
                        <a14:backgroundMark x1="67196" y1="52867" x2="67196" y2="52867"/>
                        <a14:backgroundMark x1="67196" y1="52867" x2="67196" y2="52867"/>
                        <a14:backgroundMark x1="67196" y1="53287" x2="67196" y2="53287"/>
                        <a14:backgroundMark x1="58377" y1="54965" x2="58377" y2="54965"/>
                        <a14:backgroundMark x1="58377" y1="54965" x2="58377" y2="54965"/>
                        <a14:backgroundMark x1="49206" y1="53846" x2="48501" y2="53846"/>
                        <a14:backgroundMark x1="47443" y1="53287" x2="46561" y2="51469"/>
                        <a14:backgroundMark x1="45326" y1="49510" x2="44974" y2="48811"/>
                        <a14:backgroundMark x1="44444" y1="47413" x2="44444" y2="47413"/>
                        <a14:backgroundMark x1="44268" y1="46713" x2="43915" y2="46154"/>
                        <a14:backgroundMark x1="42504" y1="46154" x2="42504" y2="46154"/>
                        <a14:backgroundMark x1="40917" y1="46713" x2="40917" y2="46713"/>
                        <a14:backgroundMark x1="39859" y1="48531" x2="40917" y2="49231"/>
                        <a14:backgroundMark x1="43210" y1="51189" x2="43210" y2="51189"/>
                        <a14:backgroundMark x1="41975" y1="53427" x2="41975" y2="53427"/>
                        <a14:backgroundMark x1="41799" y1="53427" x2="41799" y2="53427"/>
                        <a14:backgroundMark x1="37919" y1="56503" x2="37919" y2="56503"/>
                        <a14:backgroundMark x1="37919" y1="56503" x2="37919" y2="56503"/>
                        <a14:backgroundMark x1="46561" y1="53986" x2="46561" y2="53986"/>
                        <a14:backgroundMark x1="46737" y1="53986" x2="47090" y2="53986"/>
                        <a14:backgroundMark x1="47090" y1="53986" x2="49559" y2="53986"/>
                        <a14:backgroundMark x1="52381" y1="53706" x2="53263" y2="53706"/>
                        <a14:backgroundMark x1="54321" y1="53566" x2="54321" y2="53566"/>
                        <a14:backgroundMark x1="54497" y1="53287" x2="56085" y2="51748"/>
                        <a14:backgroundMark x1="56790" y1="51329" x2="58201" y2="50909"/>
                        <a14:backgroundMark x1="58730" y1="50629" x2="58730" y2="50629"/>
                        <a14:backgroundMark x1="59259" y1="50629" x2="60317" y2="50769"/>
                        <a14:backgroundMark x1="60847" y1="50769" x2="60847" y2="50769"/>
                        <a14:backgroundMark x1="61199" y1="49650" x2="62434" y2="49371"/>
                        <a14:backgroundMark x1="63316" y1="48811" x2="64021" y2="48392"/>
                        <a14:backgroundMark x1="61552" y1="46154" x2="61552" y2="46154"/>
                        <a14:backgroundMark x1="61552" y1="46154" x2="60141" y2="46294"/>
                        <a14:backgroundMark x1="54321" y1="46294" x2="54321" y2="46294"/>
                        <a14:backgroundMark x1="53968" y1="46294" x2="53086" y2="46154"/>
                        <a14:backgroundMark x1="52381" y1="45175" x2="52381" y2="45175"/>
                        <a14:backgroundMark x1="52381" y1="44336" x2="52381" y2="44336"/>
                        <a14:backgroundMark x1="52381" y1="44336" x2="52381" y2="44336"/>
                        <a14:backgroundMark x1="48677" y1="44476" x2="48677" y2="44476"/>
                        <a14:backgroundMark x1="48677" y1="46434" x2="48854" y2="49091"/>
                        <a14:backgroundMark x1="50088" y1="51748" x2="50088" y2="51748"/>
                        <a14:backgroundMark x1="51675" y1="53287" x2="53086" y2="53706"/>
                        <a14:backgroundMark x1="53792" y1="53706" x2="55203" y2="53706"/>
                        <a14:backgroundMark x1="57496" y1="52587" x2="57496" y2="52587"/>
                        <a14:backgroundMark x1="57496" y1="52587" x2="57496" y2="52587"/>
                        <a14:backgroundMark x1="56790" y1="56084" x2="56790" y2="56084"/>
                        <a14:backgroundMark x1="57848" y1="56503" x2="58554" y2="56503"/>
                        <a14:backgroundMark x1="59965" y1="57762" x2="59965" y2="57762"/>
                        <a14:backgroundMark x1="60141" y1="57762" x2="60141" y2="57762"/>
                        <a14:backgroundMark x1="60141" y1="57762" x2="60141" y2="57762"/>
                        <a14:backgroundMark x1="60141" y1="57762" x2="60141" y2="57762"/>
                        <a14:backgroundMark x1="60141" y1="57762" x2="60141" y2="57762"/>
                        <a14:backgroundMark x1="60141" y1="57762" x2="60141" y2="57762"/>
                        <a14:backgroundMark x1="60494" y1="57762" x2="60494" y2="57762"/>
                        <a14:backgroundMark x1="60494" y1="57762" x2="60494" y2="57762"/>
                        <a14:backgroundMark x1="60670" y1="56364" x2="60670" y2="55385"/>
                        <a14:backgroundMark x1="60847" y1="53986" x2="60847" y2="53986"/>
                        <a14:backgroundMark x1="60847" y1="53846" x2="60847" y2="53846"/>
                        <a14:backgroundMark x1="60847" y1="53427" x2="60847" y2="53427"/>
                        <a14:backgroundMark x1="60847" y1="53427" x2="59788" y2="53287"/>
                        <a14:backgroundMark x1="55203" y1="51748" x2="54497" y2="50769"/>
                        <a14:backgroundMark x1="54145" y1="50490" x2="54145" y2="50490"/>
                        <a14:backgroundMark x1="54145" y1="49650" x2="55203" y2="49510"/>
                        <a14:backgroundMark x1="56790" y1="49371" x2="58907" y2="49371"/>
                        <a14:backgroundMark x1="60670" y1="49371" x2="61376" y2="49371"/>
                        <a14:backgroundMark x1="65256" y1="48811" x2="65961" y2="48811"/>
                        <a14:backgroundMark x1="66843" y1="49790" x2="66843" y2="49790"/>
                        <a14:backgroundMark x1="67196" y1="51329" x2="67196" y2="51329"/>
                        <a14:backgroundMark x1="67372" y1="51469" x2="67372" y2="51469"/>
                        <a14:backgroundMark x1="67372" y1="51469" x2="67372" y2="51469"/>
                        <a14:backgroundMark x1="67372" y1="51748" x2="67372" y2="51748"/>
                        <a14:backgroundMark x1="67196" y1="51748" x2="67196" y2="51748"/>
                        <a14:backgroundMark x1="61376" y1="59301" x2="61376" y2="59301"/>
                        <a14:backgroundMark x1="61376" y1="59301" x2="61376" y2="59301"/>
                        <a14:backgroundMark x1="61376" y1="59301" x2="61376" y2="59301"/>
                        <a14:backgroundMark x1="61376" y1="59301" x2="61376" y2="59301"/>
                        <a14:backgroundMark x1="61376" y1="58881" x2="61376" y2="58881"/>
                        <a14:backgroundMark x1="61376" y1="58881" x2="61376" y2="58881"/>
                        <a14:backgroundMark x1="61376" y1="58741" x2="62610" y2="58741"/>
                        <a14:backgroundMark x1="52734" y1="57203" x2="52734" y2="57203"/>
                        <a14:backgroundMark x1="57143" y1="56084" x2="57143" y2="56084"/>
                        <a14:backgroundMark x1="54145" y1="54965" x2="54145" y2="54965"/>
                        <a14:backgroundMark x1="53968" y1="54965" x2="53968" y2="54965"/>
                        <a14:backgroundMark x1="52734" y1="51189" x2="52205" y2="50769"/>
                        <a14:backgroundMark x1="52205" y1="50769" x2="52205" y2="50769"/>
                        <a14:backgroundMark x1="52205" y1="50490" x2="51675" y2="49650"/>
                        <a14:backgroundMark x1="50970" y1="48671" x2="50970" y2="48671"/>
                        <a14:backgroundMark x1="50617" y1="48392" x2="50617" y2="48392"/>
                        <a14:backgroundMark x1="47090" y1="48392" x2="47090" y2="48392"/>
                        <a14:backgroundMark x1="47090" y1="48392" x2="47090" y2="48392"/>
                        <a14:backgroundMark x1="47090" y1="48392" x2="47090" y2="48392"/>
                        <a14:backgroundMark x1="45326" y1="45175" x2="45326" y2="45175"/>
                        <a14:backgroundMark x1="45326" y1="45175" x2="45326" y2="45175"/>
                        <a14:backgroundMark x1="45326" y1="45035" x2="45326" y2="45035"/>
                        <a14:backgroundMark x1="43915" y1="43497" x2="43915" y2="43497"/>
                        <a14:backgroundMark x1="43915" y1="43497" x2="43915" y2="43497"/>
                        <a14:backgroundMark x1="43915" y1="43497" x2="43915" y2="43497"/>
                        <a14:backgroundMark x1="42152" y1="44895" x2="42152" y2="44895"/>
                        <a14:backgroundMark x1="42152" y1="44895" x2="42152" y2="44895"/>
                        <a14:backgroundMark x1="42152" y1="44895" x2="42152" y2="44895"/>
                        <a14:backgroundMark x1="39153" y1="47273" x2="39153" y2="47273"/>
                        <a14:backgroundMark x1="39153" y1="47273" x2="39153" y2="47273"/>
                        <a14:backgroundMark x1="39153" y1="47273" x2="39153" y2="47273"/>
                        <a14:backgroundMark x1="37566" y1="46573" x2="37566" y2="46573"/>
                        <a14:backgroundMark x1="37566" y1="46573" x2="37566" y2="46573"/>
                        <a14:backgroundMark x1="37566" y1="46573" x2="37566" y2="46573"/>
                        <a14:backgroundMark x1="45326" y1="53986" x2="45326" y2="53986"/>
                        <a14:backgroundMark x1="44974" y1="53846" x2="44444" y2="53846"/>
                        <a14:backgroundMark x1="44268" y1="53846" x2="44268" y2="53846"/>
                        <a14:backgroundMark x1="63139" y1="45455" x2="63139" y2="45455"/>
                        <a14:backgroundMark x1="63139" y1="45455" x2="63139" y2="45455"/>
                        <a14:backgroundMark x1="63139" y1="45455" x2="63139" y2="45455"/>
                        <a14:backgroundMark x1="51146" y1="43357" x2="51146" y2="43357"/>
                        <a14:backgroundMark x1="51146" y1="43357" x2="51146" y2="43357"/>
                        <a14:backgroundMark x1="52557" y1="41818" x2="52557" y2="41818"/>
                        <a14:backgroundMark x1="56437" y1="46573" x2="56437" y2="46573"/>
                        <a14:backgroundMark x1="56437" y1="46573" x2="56437" y2="46573"/>
                        <a14:backgroundMark x1="68607" y1="48392" x2="68607" y2="48392"/>
                        <a14:backgroundMark x1="68607" y1="48392" x2="68607" y2="48392"/>
                        <a14:backgroundMark x1="69841" y1="48112" x2="69841" y2="48112"/>
                        <a14:backgroundMark x1="69841" y1="48112" x2="69841" y2="48112"/>
                        <a14:backgroundMark x1="69841" y1="48112" x2="69841" y2="48112"/>
                        <a14:backgroundMark x1="64903" y1="53007" x2="64903" y2="53007"/>
                        <a14:backgroundMark x1="64903" y1="53007" x2="64903" y2="53007"/>
                        <a14:backgroundMark x1="66843" y1="54685" x2="66843" y2="54685"/>
                        <a14:backgroundMark x1="67019" y1="54685" x2="67019" y2="54685"/>
                        <a14:backgroundMark x1="61199" y1="33706" x2="61199" y2="33706"/>
                        <a14:backgroundMark x1="61199" y1="33706" x2="61199" y2="33706"/>
                        <a14:backgroundMark x1="62610" y1="30490" x2="62610" y2="30490"/>
                        <a14:backgroundMark x1="62787" y1="30490" x2="62787" y2="30490"/>
                        <a14:backgroundMark x1="63316" y1="35804" x2="63316" y2="35804"/>
                        <a14:backgroundMark x1="63316" y1="35804" x2="63316" y2="35804"/>
                        <a14:backgroundMark x1="56261" y1="37762" x2="56261" y2="37762"/>
                        <a14:backgroundMark x1="59083" y1="37622" x2="59083" y2="37622"/>
                        <a14:backgroundMark x1="50088" y1="37902" x2="50088" y2="37902"/>
                        <a14:backgroundMark x1="44092" y1="37063" x2="44092" y2="37063"/>
                        <a14:backgroundMark x1="48501" y1="32867" x2="48501" y2="32867"/>
                        <a14:backgroundMark x1="49559" y1="34825" x2="49559" y2="34825"/>
                        <a14:backgroundMark x1="54850" y1="34965" x2="54850" y2="34965"/>
                        <a14:backgroundMark x1="55203" y1="34825" x2="55203" y2="34825"/>
                        <a14:backgroundMark x1="56261" y1="33706" x2="56261" y2="33706"/>
                        <a14:backgroundMark x1="52734" y1="28531" x2="52734" y2="28531"/>
                        <a14:backgroundMark x1="51499" y1="29231" x2="51499" y2="29231"/>
                        <a14:backgroundMark x1="51323" y1="29231" x2="51323" y2="29231"/>
                        <a14:backgroundMark x1="76543" y1="20280" x2="76543" y2="20280"/>
                        <a14:backgroundMark x1="76543" y1="20280" x2="76543" y2="20280"/>
                        <a14:backgroundMark x1="76543" y1="20280" x2="76543" y2="20280"/>
                        <a14:backgroundMark x1="83598" y1="22098" x2="83598" y2="22098"/>
                        <a14:backgroundMark x1="80952" y1="21259" x2="80952" y2="21259"/>
                        <a14:backgroundMark x1="80952" y1="21259" x2="80952" y2="21259"/>
                        <a14:backgroundMark x1="75661" y1="17762" x2="75661" y2="17762"/>
                        <a14:backgroundMark x1="75661" y1="17762" x2="75661" y2="17762"/>
                        <a14:backgroundMark x1="75661" y1="17762" x2="75661" y2="18881"/>
                        <a14:backgroundMark x1="76014" y1="22797" x2="76014" y2="22797"/>
                        <a14:backgroundMark x1="41093" y1="54266" x2="41093" y2="54266"/>
                        <a14:backgroundMark x1="45503" y1="7832" x2="45503" y2="7832"/>
                        <a14:backgroundMark x1="46737" y1="9510" x2="46737" y2="9510"/>
                        <a14:backgroundMark x1="66314" y1="11608" x2="66314" y2="11608"/>
                        <a14:backgroundMark x1="70899" y1="13706" x2="70899" y2="13706"/>
                        <a14:backgroundMark x1="70899" y1="7832" x2="70899" y2="7832"/>
                        <a14:backgroundMark x1="64903" y1="9091" x2="64903" y2="9091"/>
                        <a14:backgroundMark x1="64903" y1="9091" x2="64903" y2="9091"/>
                        <a14:backgroundMark x1="52205" y1="77622" x2="52205" y2="77622"/>
                        <a14:backgroundMark x1="52028" y1="77483" x2="52028" y2="774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7" y="1052815"/>
            <a:ext cx="5401429" cy="5550392"/>
          </a:xfrm>
          <a:prstGeom prst="rect">
            <a:avLst/>
          </a:prstGeom>
        </p:spPr>
      </p:pic>
      <p:sp>
        <p:nvSpPr>
          <p:cNvPr id="2" name="Rectangle 1">
            <a:hlinkClick r:id="" action="ppaction://noaction"/>
            <a:extLst>
              <a:ext uri="{FF2B5EF4-FFF2-40B4-BE49-F238E27FC236}">
                <a16:creationId xmlns:a16="http://schemas.microsoft.com/office/drawing/2014/main" id="{A4E46A33-E133-9781-D7C6-9948FCC3F62B}"/>
              </a:ext>
            </a:extLst>
          </p:cNvPr>
          <p:cNvSpPr/>
          <p:nvPr/>
        </p:nvSpPr>
        <p:spPr>
          <a:xfrm>
            <a:off x="8262851" y="4943994"/>
            <a:ext cx="847898" cy="3990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FiveLittleDucks-V.A-3988036">
            <a:hlinkClick r:id="" action="ppaction://media"/>
            <a:extLst>
              <a:ext uri="{FF2B5EF4-FFF2-40B4-BE49-F238E27FC236}">
                <a16:creationId xmlns:a16="http://schemas.microsoft.com/office/drawing/2014/main" id="{798A3629-1463-5625-C2E1-BBE51717D2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72472" y="0"/>
            <a:ext cx="609600" cy="609600"/>
          </a:xfrm>
          <a:prstGeom prst="rect">
            <a:avLst/>
          </a:prstGeom>
        </p:spPr>
      </p:pic>
      <p:sp>
        <p:nvSpPr>
          <p:cNvPr id="8" name="Star: 5 Points 7">
            <a:extLst>
              <a:ext uri="{FF2B5EF4-FFF2-40B4-BE49-F238E27FC236}">
                <a16:creationId xmlns:a16="http://schemas.microsoft.com/office/drawing/2014/main" id="{D391059B-55A8-5AC3-1C2D-E444B66D2A9F}"/>
              </a:ext>
            </a:extLst>
          </p:cNvPr>
          <p:cNvSpPr/>
          <p:nvPr/>
        </p:nvSpPr>
        <p:spPr>
          <a:xfrm>
            <a:off x="8379501" y="2718262"/>
            <a:ext cx="581346" cy="39901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6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51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8D55C-6612-CA27-D9AC-30AA9C2BB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846" y="2548328"/>
            <a:ext cx="6580682" cy="1858780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51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2185869" y="343476"/>
            <a:ext cx="4105835" cy="9558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n/>
                <a:solidFill>
                  <a:schemeClr val="accent3"/>
                </a:solidFill>
              </a:rPr>
              <a:t>Bé</a:t>
            </a:r>
            <a:r>
              <a:rPr lang="en-US" b="1" dirty="0">
                <a:ln/>
                <a:solidFill>
                  <a:schemeClr val="accent3"/>
                </a:solidFill>
              </a:rPr>
              <a:t> </a:t>
            </a:r>
            <a:r>
              <a:rPr lang="en-US" b="1" dirty="0" err="1">
                <a:ln/>
                <a:solidFill>
                  <a:schemeClr val="accent3"/>
                </a:solidFill>
              </a:rPr>
              <a:t>tô</a:t>
            </a:r>
            <a:r>
              <a:rPr lang="en-US" b="1" dirty="0">
                <a:ln/>
                <a:solidFill>
                  <a:schemeClr val="accent3"/>
                </a:solidFill>
              </a:rPr>
              <a:t> </a:t>
            </a:r>
            <a:r>
              <a:rPr lang="en-US" b="1" dirty="0" err="1">
                <a:ln/>
                <a:solidFill>
                  <a:schemeClr val="accent3"/>
                </a:solidFill>
              </a:rPr>
              <a:t>màu</a:t>
            </a:r>
            <a:r>
              <a:rPr lang="en-US" b="1" dirty="0">
                <a:ln/>
                <a:solidFill>
                  <a:schemeClr val="accent3"/>
                </a:solidFill>
              </a:rPr>
              <a:t> </a:t>
            </a:r>
            <a:r>
              <a:rPr lang="en-US" b="1" dirty="0" err="1">
                <a:ln/>
                <a:solidFill>
                  <a:schemeClr val="accent3"/>
                </a:solidFill>
              </a:rPr>
              <a:t>giống</a:t>
            </a:r>
            <a:r>
              <a:rPr lang="en-US" b="1" dirty="0">
                <a:ln/>
                <a:solidFill>
                  <a:schemeClr val="accent3"/>
                </a:solidFill>
              </a:rPr>
              <a:t> </a:t>
            </a:r>
            <a:r>
              <a:rPr lang="en-US" b="1" dirty="0" err="1">
                <a:ln/>
                <a:solidFill>
                  <a:schemeClr val="accent3"/>
                </a:solidFill>
              </a:rPr>
              <a:t>với</a:t>
            </a:r>
            <a:r>
              <a:rPr lang="en-US" b="1" dirty="0">
                <a:ln/>
                <a:solidFill>
                  <a:schemeClr val="accent3"/>
                </a:solidFill>
              </a:rPr>
              <a:t> </a:t>
            </a:r>
            <a:r>
              <a:rPr lang="en-US" b="1" dirty="0" err="1">
                <a:ln/>
                <a:solidFill>
                  <a:schemeClr val="accent3"/>
                </a:solidFill>
              </a:rPr>
              <a:t>mẫu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15" name="Rectangle 14">
            <a:hlinkClick r:id="rId2" action="ppaction://hlinksldjump"/>
          </p:cNvPr>
          <p:cNvSpPr/>
          <p:nvPr/>
        </p:nvSpPr>
        <p:spPr>
          <a:xfrm>
            <a:off x="8262851" y="2698833"/>
            <a:ext cx="847898" cy="3990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8262851" y="3429000"/>
            <a:ext cx="847898" cy="399011"/>
          </a:xfrm>
          <a:prstGeom prst="rect">
            <a:avLst/>
          </a:prstGeom>
          <a:solidFill>
            <a:srgbClr val="E159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8262851" y="4139738"/>
            <a:ext cx="847898" cy="39901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8262851" y="4943994"/>
            <a:ext cx="847898" cy="3990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8262851" y="5654732"/>
            <a:ext cx="847898" cy="39901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75" y="1299295"/>
            <a:ext cx="5401429" cy="548389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146" y="0"/>
            <a:ext cx="2395914" cy="2406535"/>
          </a:xfrm>
          <a:prstGeom prst="rect">
            <a:avLst/>
          </a:prstGeom>
        </p:spPr>
      </p:pic>
      <p:sp>
        <p:nvSpPr>
          <p:cNvPr id="26" name="Down Arrow 25"/>
          <p:cNvSpPr/>
          <p:nvPr/>
        </p:nvSpPr>
        <p:spPr>
          <a:xfrm rot="14534926">
            <a:off x="6341024" y="1382332"/>
            <a:ext cx="567775" cy="1311400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7" name="Down Arrow 26"/>
          <p:cNvSpPr/>
          <p:nvPr/>
        </p:nvSpPr>
        <p:spPr>
          <a:xfrm rot="16200000">
            <a:off x="7081106" y="3683543"/>
            <a:ext cx="399011" cy="1311400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12444" y="3770405"/>
            <a:ext cx="2212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tô</a:t>
            </a:r>
            <a:endParaRPr lang="en-US" dirty="0"/>
          </a:p>
        </p:txBody>
      </p:sp>
      <p:sp>
        <p:nvSpPr>
          <p:cNvPr id="2" name="Rectangle 1">
            <a:hlinkClick r:id="" action="ppaction://noaction"/>
            <a:extLst>
              <a:ext uri="{FF2B5EF4-FFF2-40B4-BE49-F238E27FC236}">
                <a16:creationId xmlns:a16="http://schemas.microsoft.com/office/drawing/2014/main" id="{B9C1BD75-C8C3-A0CF-7EB7-1BB57A9272A9}"/>
              </a:ext>
            </a:extLst>
          </p:cNvPr>
          <p:cNvSpPr/>
          <p:nvPr/>
        </p:nvSpPr>
        <p:spPr>
          <a:xfrm>
            <a:off x="8262851" y="6288883"/>
            <a:ext cx="847898" cy="39901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58DDB980-7637-FD03-53AD-64BD5EB46124}"/>
              </a:ext>
            </a:extLst>
          </p:cNvPr>
          <p:cNvSpPr/>
          <p:nvPr/>
        </p:nvSpPr>
        <p:spPr>
          <a:xfrm>
            <a:off x="8432785" y="2709112"/>
            <a:ext cx="508030" cy="40816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326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510</TotalTime>
  <Words>31</Words>
  <Application>Microsoft Office PowerPoint</Application>
  <PresentationFormat>Widescreen</PresentationFormat>
  <Paragraphs>6</Paragraphs>
  <Slides>14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  <vt:variant>
        <vt:lpstr>Custom Shows</vt:lpstr>
      </vt:variant>
      <vt:variant>
        <vt:i4>1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Chơi lại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Tô màu theo yêu cầu</dc:title>
  <dc:creator>Admin</dc:creator>
  <cp:lastModifiedBy>THU NGUYEN</cp:lastModifiedBy>
  <cp:revision>110</cp:revision>
  <dcterms:created xsi:type="dcterms:W3CDTF">2023-02-14T16:22:42Z</dcterms:created>
  <dcterms:modified xsi:type="dcterms:W3CDTF">2023-02-20T05:14:32Z</dcterms:modified>
</cp:coreProperties>
</file>