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6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7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4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5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9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3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0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7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3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4321-648A-4166-B3BF-ED51C23138C0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ED8E8-09D5-4362-B756-491D48708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30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609851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28600" y="229989"/>
            <a:ext cx="8657492" cy="6475612"/>
            <a:chOff x="228600" y="229989"/>
            <a:chExt cx="8657492" cy="647561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229989"/>
              <a:ext cx="8657492" cy="647561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89539" y="726830"/>
              <a:ext cx="6916616" cy="4093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Times New Roman" pitchFamily="18" charset="0"/>
                  <a:cs typeface="Times New Roman" pitchFamily="18" charset="0"/>
                </a:rPr>
                <a:t>UBND HUYỆN AN DƯƠNG</a:t>
              </a:r>
            </a:p>
            <a:p>
              <a:pPr algn="ctr"/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TRƯỜNG MẦM NON HỒNG PHONG</a:t>
              </a:r>
            </a:p>
            <a:p>
              <a:pPr algn="ctr"/>
              <a:endParaRPr lang="en-US" sz="8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THÔNG BÁO</a:t>
              </a:r>
            </a:p>
            <a:p>
              <a:pPr algn="ctr"/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vi-VN" sz="1200" b="1" dirty="0">
                  <a:latin typeface="Times New Roman" pitchFamily="18" charset="0"/>
                  <a:cs typeface="Times New Roman" pitchFamily="18" charset="0"/>
                </a:rPr>
                <a:t>V/v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nghỉ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tổ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nghị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cán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bộ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lao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200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 2023-2024)</a:t>
              </a:r>
              <a:r>
                <a:rPr lang="vi-VN" sz="1200" b="1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vi-VN" sz="1400" dirty="0">
                  <a:latin typeface="Times New Roman" pitchFamily="18" charset="0"/>
                  <a:cs typeface="Times New Roman" pitchFamily="18" charset="0"/>
                </a:rPr>
                <a:t>Thực hiện Kế hoạch số 217/KH-LT ngày 26/12/2022 của Ủy ban nhân dân huyện và Liên đoàn Lao động huyện An Dương về việc hướng dẫn tổ chức các hoạt động thực hiện Quy chế dân chủ - năm 2023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s</a:t>
              </a:r>
              <a:r>
                <a:rPr lang="vi-VN" sz="1400" dirty="0">
                  <a:latin typeface="Times New Roman" pitchFamily="18" charset="0"/>
                  <a:cs typeface="Times New Roman" pitchFamily="18" charset="0"/>
                </a:rPr>
                <a:t>ố: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167</a:t>
              </a:r>
              <a:r>
                <a:rPr lang="vi-VN" sz="1400" dirty="0">
                  <a:latin typeface="Times New Roman" pitchFamily="18" charset="0"/>
                  <a:cs typeface="Times New Roman" pitchFamily="18" charset="0"/>
                </a:rPr>
                <a:t>/PGDĐT V/v tổ chức Hội nghị Cán bộ, viên chức, người lao động năm học 2023 – 2024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mầm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non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Hồng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Phong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xin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thông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báo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tới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quý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phụ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huynh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nghỉ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tổ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hội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nghị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cán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bộ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chức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lao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động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2023-2024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: </a:t>
              </a:r>
            </a:p>
            <a:p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Thời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gian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nghỉ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3 (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26/9/2023)</a:t>
              </a:r>
            </a:p>
            <a:p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4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27/9/2023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trẻ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trở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 err="1">
                  <a:latin typeface="Times New Roman" pitchFamily="18" charset="0"/>
                  <a:cs typeface="Times New Roman" pitchFamily="18" charset="0"/>
                </a:rPr>
                <a:t>thường</a:t>
              </a:r>
              <a:endParaRPr lang="en-US" sz="1400" b="1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mầm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non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Hồng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Phong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xin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thông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báo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tới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quý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phụ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huynh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đảm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bảo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toàn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trẻ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nghỉ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                           </a:t>
              </a:r>
              <a:r>
                <a:rPr lang="en-US" sz="1400" b="1" i="1" dirty="0">
                  <a:latin typeface="Times New Roman" pitchFamily="18" charset="0"/>
                  <a:cs typeface="Times New Roman" pitchFamily="18" charset="0"/>
                </a:rPr>
                <a:t>Xin </a:t>
              </a:r>
              <a:r>
                <a:rPr lang="en-US" sz="1400" b="1" i="1" dirty="0" err="1">
                  <a:latin typeface="Times New Roman" pitchFamily="18" charset="0"/>
                  <a:cs typeface="Times New Roman" pitchFamily="18" charset="0"/>
                </a:rPr>
                <a:t>trân</a:t>
              </a:r>
              <a:r>
                <a:rPr lang="en-US" sz="14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i="1" dirty="0" err="1">
                  <a:latin typeface="Times New Roman" pitchFamily="18" charset="0"/>
                  <a:cs typeface="Times New Roman" pitchFamily="18" charset="0"/>
                </a:rPr>
                <a:t>trọng</a:t>
              </a:r>
              <a:r>
                <a:rPr lang="en-US" sz="14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i="1" dirty="0" err="1">
                  <a:latin typeface="Times New Roman" pitchFamily="18" charset="0"/>
                  <a:cs typeface="Times New Roman" pitchFamily="18" charset="0"/>
                </a:rPr>
                <a:t>cảm</a:t>
              </a:r>
              <a:r>
                <a:rPr lang="en-US" sz="14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i="1" dirty="0" err="1">
                  <a:latin typeface="Times New Roman" pitchFamily="18" charset="0"/>
                  <a:cs typeface="Times New Roman" pitchFamily="18" charset="0"/>
                </a:rPr>
                <a:t>ơn</a:t>
              </a:r>
              <a:r>
                <a:rPr lang="en-US" sz="1400" b="1" i="1" dirty="0">
                  <a:latin typeface="Times New Roman" pitchFamily="18" charset="0"/>
                  <a:cs typeface="Times New Roman" pitchFamily="18" charset="0"/>
                </a:rPr>
                <a:t>! </a:t>
              </a: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4164623" y="16002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08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4910962</TotalTime>
  <Words>227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11</cp:revision>
  <dcterms:created xsi:type="dcterms:W3CDTF">2014-05-20T17:14:25Z</dcterms:created>
  <dcterms:modified xsi:type="dcterms:W3CDTF">2023-09-24T12:49:23Z</dcterms:modified>
</cp:coreProperties>
</file>