
<file path=[Content_Types].xml><?xml version="1.0" encoding="utf-8"?>
<Types xmlns="http://schemas.openxmlformats.org/package/2006/content-types">
  <Default Extension="aac" ContentType="audio/aac"/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image20.jpg" ContentType="image/png"/>
  <Override PartName="/ppt/media/image40.jpg" ContentType="image/png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0" r:id="rId2"/>
    <p:sldId id="264" r:id="rId3"/>
    <p:sldId id="270" r:id="rId4"/>
    <p:sldId id="272" r:id="rId5"/>
    <p:sldId id="283" r:id="rId6"/>
    <p:sldId id="289" r:id="rId7"/>
    <p:sldId id="285" r:id="rId8"/>
    <p:sldId id="287" r:id="rId9"/>
    <p:sldId id="284" r:id="rId10"/>
    <p:sldId id="288" r:id="rId11"/>
    <p:sldId id="273" r:id="rId12"/>
    <p:sldId id="274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97BDE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4" autoAdjust="0"/>
    <p:restoredTop sz="86358" autoAdjust="0"/>
  </p:normalViewPr>
  <p:slideViewPr>
    <p:cSldViewPr snapToGrid="0">
      <p:cViewPr varScale="1">
        <p:scale>
          <a:sx n="78" d="100"/>
          <a:sy n="78" d="100"/>
        </p:scale>
        <p:origin x="67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30002-7FED-4655-97A1-FA62730A2278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E70F9-1130-47CA-B342-E27CC990D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9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E70F9-1130-47CA-B342-E27CC990DD6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4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E70F9-1130-47CA-B342-E27CC990DD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E70F9-1130-47CA-B342-E27CC990DD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2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E70F9-1130-47CA-B342-E27CC990DD6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8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8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4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5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1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9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6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8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66991-E029-404C-AA54-9FB577D37961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0B223-1DF8-4322-8DAE-87DA81A66E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.aac"/><Relationship Id="rId13" Type="http://schemas.openxmlformats.org/officeDocument/2006/relationships/image" Target="../media/image38.jfif"/><Relationship Id="rId3" Type="http://schemas.microsoft.com/office/2007/relationships/media" Target="../media/media20.aac"/><Relationship Id="rId7" Type="http://schemas.openxmlformats.org/officeDocument/2006/relationships/audio" Target="NULL" TargetMode="External"/><Relationship Id="rId12" Type="http://schemas.openxmlformats.org/officeDocument/2006/relationships/image" Target="../media/image37.jfif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6" Type="http://schemas.openxmlformats.org/officeDocument/2006/relationships/audio" Target="../media/media12.aac"/><Relationship Id="rId11" Type="http://schemas.openxmlformats.org/officeDocument/2006/relationships/image" Target="../media/image36.jfif"/><Relationship Id="rId5" Type="http://schemas.microsoft.com/office/2007/relationships/media" Target="../media/media12.aac"/><Relationship Id="rId15" Type="http://schemas.openxmlformats.org/officeDocument/2006/relationships/image" Target="../media/image2.png"/><Relationship Id="rId10" Type="http://schemas.openxmlformats.org/officeDocument/2006/relationships/slide" Target="slide2.xml"/><Relationship Id="rId4" Type="http://schemas.openxmlformats.org/officeDocument/2006/relationships/audio" Target="../media/media20.aac"/><Relationship Id="rId9" Type="http://schemas.openxmlformats.org/officeDocument/2006/relationships/slideLayout" Target="../slideLayouts/slideLayout7.xml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slide" Target="slide12.xml"/><Relationship Id="rId3" Type="http://schemas.microsoft.com/office/2007/relationships/media" Target="../media/media2.mp3"/><Relationship Id="rId7" Type="http://schemas.openxmlformats.org/officeDocument/2006/relationships/audio" Target="../media/media5.aac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media" Target="../media/media5.aac"/><Relationship Id="rId11" Type="http://schemas.openxmlformats.org/officeDocument/2006/relationships/image" Target="../media/image41.jpeg"/><Relationship Id="rId5" Type="http://schemas.openxmlformats.org/officeDocument/2006/relationships/audio" Target="../media/media21.aac"/><Relationship Id="rId10" Type="http://schemas.openxmlformats.org/officeDocument/2006/relationships/image" Target="../media/image40.jpg"/><Relationship Id="rId4" Type="http://schemas.microsoft.com/office/2007/relationships/media" Target="../media/media21.aac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aac"/><Relationship Id="rId13" Type="http://schemas.openxmlformats.org/officeDocument/2006/relationships/image" Target="../media/image45.jpeg"/><Relationship Id="rId3" Type="http://schemas.microsoft.com/office/2007/relationships/media" Target="../media/media23.aac"/><Relationship Id="rId7" Type="http://schemas.microsoft.com/office/2007/relationships/media" Target="../media/media5.aac"/><Relationship Id="rId12" Type="http://schemas.openxmlformats.org/officeDocument/2006/relationships/image" Target="../media/image44.jfif"/><Relationship Id="rId17" Type="http://schemas.openxmlformats.org/officeDocument/2006/relationships/image" Target="../media/image2.png"/><Relationship Id="rId2" Type="http://schemas.openxmlformats.org/officeDocument/2006/relationships/audio" Target="../media/media22.aac"/><Relationship Id="rId16" Type="http://schemas.openxmlformats.org/officeDocument/2006/relationships/slide" Target="slide13.xml"/><Relationship Id="rId1" Type="http://schemas.microsoft.com/office/2007/relationships/media" Target="../media/media22.aac"/><Relationship Id="rId6" Type="http://schemas.openxmlformats.org/officeDocument/2006/relationships/audio" Target="../media/media6.aac"/><Relationship Id="rId11" Type="http://schemas.openxmlformats.org/officeDocument/2006/relationships/image" Target="../media/image43.jfif"/><Relationship Id="rId5" Type="http://schemas.microsoft.com/office/2007/relationships/media" Target="../media/media6.aac"/><Relationship Id="rId15" Type="http://schemas.openxmlformats.org/officeDocument/2006/relationships/image" Target="../media/image40.jpg"/><Relationship Id="rId10" Type="http://schemas.openxmlformats.org/officeDocument/2006/relationships/image" Target="../media/image42.jfif"/><Relationship Id="rId4" Type="http://schemas.openxmlformats.org/officeDocument/2006/relationships/audio" Target="../media/media23.aac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aac"/><Relationship Id="rId13" Type="http://schemas.openxmlformats.org/officeDocument/2006/relationships/image" Target="../media/image47.jpg"/><Relationship Id="rId18" Type="http://schemas.openxmlformats.org/officeDocument/2006/relationships/image" Target="../media/image2.png"/><Relationship Id="rId3" Type="http://schemas.openxmlformats.org/officeDocument/2006/relationships/video" Target="../media/media24.mp4"/><Relationship Id="rId21" Type="http://schemas.openxmlformats.org/officeDocument/2006/relationships/image" Target="../media/image52.png"/><Relationship Id="rId7" Type="http://schemas.microsoft.com/office/2007/relationships/media" Target="../media/media25.aac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39.jpg"/><Relationship Id="rId2" Type="http://schemas.microsoft.com/office/2007/relationships/media" Target="../media/media24.mp4"/><Relationship Id="rId16" Type="http://schemas.openxmlformats.org/officeDocument/2006/relationships/image" Target="../media/image49.jpeg"/><Relationship Id="rId20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2.mp3"/><Relationship Id="rId15" Type="http://schemas.openxmlformats.org/officeDocument/2006/relationships/image" Target="../media/image46.jpg"/><Relationship Id="rId10" Type="http://schemas.openxmlformats.org/officeDocument/2006/relationships/audio" Target="../media/media26.aac"/><Relationship Id="rId19" Type="http://schemas.openxmlformats.org/officeDocument/2006/relationships/image" Target="../media/image50.jpeg"/><Relationship Id="rId4" Type="http://schemas.openxmlformats.org/officeDocument/2006/relationships/audio" Target="NULL" TargetMode="External"/><Relationship Id="rId9" Type="http://schemas.microsoft.com/office/2007/relationships/media" Target="../media/media26.aac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aac"/><Relationship Id="rId13" Type="http://schemas.openxmlformats.org/officeDocument/2006/relationships/image" Target="../media/image4.jpg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5.aac"/><Relationship Id="rId12" Type="http://schemas.openxmlformats.org/officeDocument/2006/relationships/image" Target="../media/image3.jpg"/><Relationship Id="rId17" Type="http://schemas.openxmlformats.org/officeDocument/2006/relationships/image" Target="../media/image8.jpg"/><Relationship Id="rId2" Type="http://schemas.openxmlformats.org/officeDocument/2006/relationships/audio" Target="NULL" TargetMode="External"/><Relationship Id="rId16" Type="http://schemas.openxmlformats.org/officeDocument/2006/relationships/image" Target="../media/image7.jpg"/><Relationship Id="rId1" Type="http://schemas.openxmlformats.org/officeDocument/2006/relationships/tags" Target="../tags/tag2.xml"/><Relationship Id="rId6" Type="http://schemas.openxmlformats.org/officeDocument/2006/relationships/audio" Target="../media/media4.aac"/><Relationship Id="rId11" Type="http://schemas.openxmlformats.org/officeDocument/2006/relationships/slide" Target="slide3.xml"/><Relationship Id="rId5" Type="http://schemas.microsoft.com/office/2007/relationships/media" Target="../media/media4.aac"/><Relationship Id="rId15" Type="http://schemas.openxmlformats.org/officeDocument/2006/relationships/image" Target="../media/image6.jp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.png"/><Relationship Id="rId4" Type="http://schemas.microsoft.com/office/2007/relationships/media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aac"/><Relationship Id="rId13" Type="http://schemas.openxmlformats.org/officeDocument/2006/relationships/image" Target="../media/image11.jpg"/><Relationship Id="rId3" Type="http://schemas.openxmlformats.org/officeDocument/2006/relationships/audio" Target="../media/media6.aac"/><Relationship Id="rId7" Type="http://schemas.openxmlformats.org/officeDocument/2006/relationships/audio" Target="../media/media7.aac"/><Relationship Id="rId12" Type="http://schemas.openxmlformats.org/officeDocument/2006/relationships/image" Target="../media/image10.jpg"/><Relationship Id="rId17" Type="http://schemas.openxmlformats.org/officeDocument/2006/relationships/slide" Target="slide4.xml"/><Relationship Id="rId2" Type="http://schemas.microsoft.com/office/2007/relationships/media" Target="../media/media6.aac"/><Relationship Id="rId16" Type="http://schemas.openxmlformats.org/officeDocument/2006/relationships/image" Target="../media/image12.png"/><Relationship Id="rId1" Type="http://schemas.openxmlformats.org/officeDocument/2006/relationships/tags" Target="../tags/tag3.xml"/><Relationship Id="rId6" Type="http://schemas.microsoft.com/office/2007/relationships/media" Target="../media/media7.aac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5.aac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7.xml"/><Relationship Id="rId4" Type="http://schemas.microsoft.com/office/2007/relationships/media" Target="../media/media5.aac"/><Relationship Id="rId9" Type="http://schemas.openxmlformats.org/officeDocument/2006/relationships/audio" Target="../media/media8.aac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aac"/><Relationship Id="rId13" Type="http://schemas.openxmlformats.org/officeDocument/2006/relationships/slide" Target="slide4.xml"/><Relationship Id="rId18" Type="http://schemas.openxmlformats.org/officeDocument/2006/relationships/slide" Target="slide5.xml"/><Relationship Id="rId3" Type="http://schemas.microsoft.com/office/2007/relationships/media" Target="../media/media2.mp3"/><Relationship Id="rId7" Type="http://schemas.microsoft.com/office/2007/relationships/media" Target="../media/media9.aac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5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jpeg"/><Relationship Id="rId1" Type="http://schemas.openxmlformats.org/officeDocument/2006/relationships/tags" Target="../tags/tag4.xml"/><Relationship Id="rId6" Type="http://schemas.openxmlformats.org/officeDocument/2006/relationships/audio" Target="../media/media5.aac"/><Relationship Id="rId11" Type="http://schemas.openxmlformats.org/officeDocument/2006/relationships/slideLayout" Target="../slideLayouts/slideLayout7.xml"/><Relationship Id="rId5" Type="http://schemas.microsoft.com/office/2007/relationships/media" Target="../media/media5.aac"/><Relationship Id="rId15" Type="http://schemas.openxmlformats.org/officeDocument/2006/relationships/image" Target="../media/image2.png"/><Relationship Id="rId10" Type="http://schemas.openxmlformats.org/officeDocument/2006/relationships/audio" Target="../media/media10.aac"/><Relationship Id="rId4" Type="http://schemas.microsoft.com/office/2007/relationships/media" Target="../media/media3.mp3"/><Relationship Id="rId9" Type="http://schemas.microsoft.com/office/2007/relationships/media" Target="../media/media10.aac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8.jfif"/><Relationship Id="rId3" Type="http://schemas.microsoft.com/office/2007/relationships/media" Target="../media/media3.mp3"/><Relationship Id="rId7" Type="http://schemas.openxmlformats.org/officeDocument/2006/relationships/audio" Target="../media/media5.aac"/><Relationship Id="rId12" Type="http://schemas.openxmlformats.org/officeDocument/2006/relationships/image" Target="../media/image17.jpeg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21.jpg"/><Relationship Id="rId1" Type="http://schemas.openxmlformats.org/officeDocument/2006/relationships/audio" Target="NULL" TargetMode="External"/><Relationship Id="rId6" Type="http://schemas.microsoft.com/office/2007/relationships/media" Target="../media/media5.aac"/><Relationship Id="rId11" Type="http://schemas.openxmlformats.org/officeDocument/2006/relationships/image" Target="../media/image16.jpg"/><Relationship Id="rId5" Type="http://schemas.openxmlformats.org/officeDocument/2006/relationships/audio" Target="../media/media11.aac"/><Relationship Id="rId15" Type="http://schemas.openxmlformats.org/officeDocument/2006/relationships/image" Target="../media/image20.jpg"/><Relationship Id="rId10" Type="http://schemas.openxmlformats.org/officeDocument/2006/relationships/image" Target="../media/image3.jpg"/><Relationship Id="rId4" Type="http://schemas.microsoft.com/office/2007/relationships/media" Target="../media/media11.aac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3.jfif"/><Relationship Id="rId3" Type="http://schemas.microsoft.com/office/2007/relationships/media" Target="../media/media13.aac"/><Relationship Id="rId7" Type="http://schemas.microsoft.com/office/2007/relationships/media" Target="../media/media2.mp3"/><Relationship Id="rId12" Type="http://schemas.openxmlformats.org/officeDocument/2006/relationships/image" Target="../media/image22.jpg"/><Relationship Id="rId17" Type="http://schemas.openxmlformats.org/officeDocument/2006/relationships/image" Target="../media/image2.png"/><Relationship Id="rId2" Type="http://schemas.openxmlformats.org/officeDocument/2006/relationships/audio" Target="../media/media12.aac"/><Relationship Id="rId16" Type="http://schemas.openxmlformats.org/officeDocument/2006/relationships/image" Target="../media/image25.jpg"/><Relationship Id="rId1" Type="http://schemas.microsoft.com/office/2007/relationships/media" Target="../media/media12.aac"/><Relationship Id="rId6" Type="http://schemas.microsoft.com/office/2007/relationships/media" Target="../media/media5.aac"/><Relationship Id="rId11" Type="http://schemas.openxmlformats.org/officeDocument/2006/relationships/slideLayout" Target="../slideLayouts/slideLayout7.xml"/><Relationship Id="rId5" Type="http://schemas.openxmlformats.org/officeDocument/2006/relationships/audio" Target="NULL" TargetMode="External"/><Relationship Id="rId15" Type="http://schemas.openxmlformats.org/officeDocument/2006/relationships/slide" Target="slide7.xml"/><Relationship Id="rId10" Type="http://schemas.openxmlformats.org/officeDocument/2006/relationships/audio" Target="../media/media14.aac"/><Relationship Id="rId4" Type="http://schemas.openxmlformats.org/officeDocument/2006/relationships/audio" Target="../media/media13.aac"/><Relationship Id="rId9" Type="http://schemas.microsoft.com/office/2007/relationships/media" Target="../media/media14.aac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jpg"/><Relationship Id="rId3" Type="http://schemas.microsoft.com/office/2007/relationships/media" Target="../media/media3.mp3"/><Relationship Id="rId7" Type="http://schemas.openxmlformats.org/officeDocument/2006/relationships/audio" Target="../media/media5.aac"/><Relationship Id="rId12" Type="http://schemas.openxmlformats.org/officeDocument/2006/relationships/image" Target="../media/image28.jpg"/><Relationship Id="rId17" Type="http://schemas.openxmlformats.org/officeDocument/2006/relationships/slide" Target="slide8.xml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audio" Target="NULL" TargetMode="External"/><Relationship Id="rId6" Type="http://schemas.microsoft.com/office/2007/relationships/media" Target="../media/media5.aac"/><Relationship Id="rId11" Type="http://schemas.openxmlformats.org/officeDocument/2006/relationships/image" Target="../media/image27.jpeg"/><Relationship Id="rId5" Type="http://schemas.openxmlformats.org/officeDocument/2006/relationships/audio" Target="../media/media15.aac"/><Relationship Id="rId15" Type="http://schemas.openxmlformats.org/officeDocument/2006/relationships/image" Target="../media/image30.png"/><Relationship Id="rId10" Type="http://schemas.openxmlformats.org/officeDocument/2006/relationships/image" Target="../media/image26.jpg"/><Relationship Id="rId4" Type="http://schemas.microsoft.com/office/2007/relationships/media" Target="../media/media15.aac"/><Relationship Id="rId9" Type="http://schemas.openxmlformats.org/officeDocument/2006/relationships/image" Target="../media/image3.jp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aac"/><Relationship Id="rId13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microsoft.com/office/2007/relationships/media" Target="../media/media12.aac"/><Relationship Id="rId12" Type="http://schemas.openxmlformats.org/officeDocument/2006/relationships/slide" Target="slide9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audio" Target="../media/media17.aac"/><Relationship Id="rId11" Type="http://schemas.openxmlformats.org/officeDocument/2006/relationships/image" Target="../media/image32.jpg"/><Relationship Id="rId5" Type="http://schemas.microsoft.com/office/2007/relationships/media" Target="../media/media17.aac"/><Relationship Id="rId10" Type="http://schemas.openxmlformats.org/officeDocument/2006/relationships/image" Target="../media/image31.jpeg"/><Relationship Id="rId4" Type="http://schemas.microsoft.com/office/2007/relationships/media" Target="../media/media2.mp3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8.jfif"/><Relationship Id="rId3" Type="http://schemas.microsoft.com/office/2007/relationships/media" Target="../media/media2.mp3"/><Relationship Id="rId7" Type="http://schemas.openxmlformats.org/officeDocument/2006/relationships/audio" Target="../media/media5.aac"/><Relationship Id="rId12" Type="http://schemas.openxmlformats.org/officeDocument/2006/relationships/image" Target="../media/image34.png"/><Relationship Id="rId17" Type="http://schemas.openxmlformats.org/officeDocument/2006/relationships/image" Target="../media/image2.png"/><Relationship Id="rId2" Type="http://schemas.microsoft.com/office/2007/relationships/media" Target="../media/media3.mp3"/><Relationship Id="rId16" Type="http://schemas.openxmlformats.org/officeDocument/2006/relationships/image" Target="../media/image8.jpg"/><Relationship Id="rId1" Type="http://schemas.openxmlformats.org/officeDocument/2006/relationships/audio" Target="NULL" TargetMode="External"/><Relationship Id="rId6" Type="http://schemas.microsoft.com/office/2007/relationships/media" Target="../media/media5.aac"/><Relationship Id="rId11" Type="http://schemas.openxmlformats.org/officeDocument/2006/relationships/image" Target="../media/image33.jpg"/><Relationship Id="rId5" Type="http://schemas.openxmlformats.org/officeDocument/2006/relationships/audio" Target="../media/media18.aac"/><Relationship Id="rId15" Type="http://schemas.openxmlformats.org/officeDocument/2006/relationships/image" Target="../media/image7.jpg"/><Relationship Id="rId10" Type="http://schemas.openxmlformats.org/officeDocument/2006/relationships/image" Target="../media/image3.jpg"/><Relationship Id="rId4" Type="http://schemas.microsoft.com/office/2007/relationships/media" Target="../media/media18.aac"/><Relationship Id="rId9" Type="http://schemas.openxmlformats.org/officeDocument/2006/relationships/slide" Target="slide10.xml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42BCB8BF-C29E-4F46-82FA-E13584099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75"/>
            <a:ext cx="12271512" cy="6911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4EDC0F-77EC-43C8-8EF8-CA9045E96DBD}"/>
              </a:ext>
            </a:extLst>
          </p:cNvPr>
          <p:cNvSpPr/>
          <p:nvPr/>
        </p:nvSpPr>
        <p:spPr>
          <a:xfrm>
            <a:off x="1794544" y="1731523"/>
            <a:ext cx="8920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AN TOÀN GIAO THÔNG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49CDC3-CFAD-4201-87A0-4DA1FBC1A088}"/>
              </a:ext>
            </a:extLst>
          </p:cNvPr>
          <p:cNvSpPr/>
          <p:nvPr/>
        </p:nvSpPr>
        <p:spPr>
          <a:xfrm>
            <a:off x="3951056" y="2488960"/>
            <a:ext cx="42898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5-6 TUỔI</a:t>
            </a:r>
          </a:p>
        </p:txBody>
      </p:sp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B6D91130-31C1-46DC-8191-86915B7EE939}"/>
              </a:ext>
            </a:extLst>
          </p:cNvPr>
          <p:cNvSpPr/>
          <p:nvPr/>
        </p:nvSpPr>
        <p:spPr>
          <a:xfrm>
            <a:off x="5265229" y="3429000"/>
            <a:ext cx="2136914" cy="9640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Bắt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đầu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9" name="VOICE_20221124_085905_d2M80">
            <a:hlinkClick r:id="" action="ppaction://media"/>
            <a:extLst>
              <a:ext uri="{FF2B5EF4-FFF2-40B4-BE49-F238E27FC236}">
                <a16:creationId xmlns:a16="http://schemas.microsoft.com/office/drawing/2014/main" id="{DBEAC4BE-D648-4204-830D-356180575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3194" y="1194609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660AC0-2ECD-42A8-8206-2123CF9009AE}"/>
              </a:ext>
            </a:extLst>
          </p:cNvPr>
          <p:cNvSpPr/>
          <p:nvPr/>
        </p:nvSpPr>
        <p:spPr>
          <a:xfrm>
            <a:off x="2800557" y="815891"/>
            <a:ext cx="7914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THÁI</a:t>
            </a:r>
          </a:p>
        </p:txBody>
      </p:sp>
    </p:spTree>
    <p:extLst>
      <p:ext uri="{BB962C8B-B14F-4D97-AF65-F5344CB8AC3E}">
        <p14:creationId xmlns:p14="http://schemas.microsoft.com/office/powerpoint/2010/main" val="10811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CA9F1FF1-A40C-49BC-B1F0-58A73BAAA72E}"/>
              </a:ext>
            </a:extLst>
          </p:cNvPr>
          <p:cNvSpPr/>
          <p:nvPr/>
        </p:nvSpPr>
        <p:spPr>
          <a:xfrm>
            <a:off x="9352722" y="5523715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15A4063-6C9D-4420-B2A0-FDE901DC2500}"/>
              </a:ext>
            </a:extLst>
          </p:cNvPr>
          <p:cNvSpPr/>
          <p:nvPr/>
        </p:nvSpPr>
        <p:spPr>
          <a:xfrm>
            <a:off x="1439917" y="5202621"/>
            <a:ext cx="2291255" cy="10195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C247725-76C7-42F5-8473-5BED418E8522}"/>
              </a:ext>
            </a:extLst>
          </p:cNvPr>
          <p:cNvSpPr/>
          <p:nvPr/>
        </p:nvSpPr>
        <p:spPr>
          <a:xfrm>
            <a:off x="5472519" y="5355020"/>
            <a:ext cx="2291255" cy="10195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D28949-0CB1-4ED5-912B-64FCDFCB17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69"/>
            <a:ext cx="12318124" cy="70068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C44BC1B-086D-454C-86D8-56A89DE61409}"/>
              </a:ext>
            </a:extLst>
          </p:cNvPr>
          <p:cNvGrpSpPr/>
          <p:nvPr/>
        </p:nvGrpSpPr>
        <p:grpSpPr>
          <a:xfrm>
            <a:off x="-10510" y="-28476"/>
            <a:ext cx="6127530" cy="5535841"/>
            <a:chOff x="-10510" y="-28476"/>
            <a:chExt cx="6127530" cy="55358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535913-EDB9-4DE8-9294-67506EE50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10" y="-28476"/>
              <a:ext cx="6085490" cy="5535841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5A55ECA-1747-4718-8D84-7559EF85BA24}"/>
                </a:ext>
              </a:extLst>
            </p:cNvPr>
            <p:cNvSpPr/>
            <p:nvPr/>
          </p:nvSpPr>
          <p:spPr>
            <a:xfrm>
              <a:off x="42040" y="4410021"/>
              <a:ext cx="6074980" cy="1097344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A: </a:t>
              </a:r>
              <a:r>
                <a:rPr lang="en-US" sz="4800" b="1" dirty="0" err="1">
                  <a:solidFill>
                    <a:srgbClr val="FF0000"/>
                  </a:solidFill>
                </a:rPr>
                <a:t>Mặc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áo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phao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05A1FB-5817-4F11-9B1E-205A0EC74F06}"/>
              </a:ext>
            </a:extLst>
          </p:cNvPr>
          <p:cNvGrpSpPr/>
          <p:nvPr/>
        </p:nvGrpSpPr>
        <p:grpSpPr>
          <a:xfrm>
            <a:off x="6090745" y="0"/>
            <a:ext cx="6253654" cy="5590856"/>
            <a:chOff x="6096000" y="-21869"/>
            <a:chExt cx="6253654" cy="55908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DA5068-D9CC-444F-873E-A48CB76F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21869"/>
              <a:ext cx="6232634" cy="5535841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ED4F2B-2A5C-463C-A90A-08B7CDFF60CD}"/>
                </a:ext>
              </a:extLst>
            </p:cNvPr>
            <p:cNvSpPr/>
            <p:nvPr/>
          </p:nvSpPr>
          <p:spPr>
            <a:xfrm>
              <a:off x="6117020" y="4347178"/>
              <a:ext cx="6232634" cy="1221809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B: </a:t>
              </a:r>
              <a:r>
                <a:rPr lang="en-US" sz="4000" b="1" dirty="0" err="1">
                  <a:solidFill>
                    <a:srgbClr val="FF0000"/>
                  </a:solidFill>
                </a:rPr>
                <a:t>Ngồi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ngay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ngắn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vào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vị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trí</a:t>
              </a:r>
              <a:r>
                <a:rPr lang="en-US" sz="4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72B80A0-B5ED-4606-96B8-3F4EBE267B74}"/>
              </a:ext>
            </a:extLst>
          </p:cNvPr>
          <p:cNvSpPr/>
          <p:nvPr/>
        </p:nvSpPr>
        <p:spPr>
          <a:xfrm>
            <a:off x="2958663" y="5515853"/>
            <a:ext cx="6232634" cy="1097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C: </a:t>
            </a:r>
            <a:r>
              <a:rPr lang="en-US" sz="4800" b="1" dirty="0" err="1">
                <a:solidFill>
                  <a:srgbClr val="FF0000"/>
                </a:solidFill>
              </a:rPr>
              <a:t>Cả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đáp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trên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3" name="Arrow: Right 22">
            <a:hlinkClick r:id="rId14" action="ppaction://hlinksldjump"/>
            <a:extLst>
              <a:ext uri="{FF2B5EF4-FFF2-40B4-BE49-F238E27FC236}">
                <a16:creationId xmlns:a16="http://schemas.microsoft.com/office/drawing/2014/main" id="{5AB2ED33-25DB-4ABE-A900-CC124200638A}"/>
              </a:ext>
            </a:extLst>
          </p:cNvPr>
          <p:cNvSpPr/>
          <p:nvPr/>
        </p:nvSpPr>
        <p:spPr>
          <a:xfrm>
            <a:off x="9331702" y="5425173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26" name="cau 8.">
            <a:hlinkClick r:id="" action="ppaction://media"/>
            <a:extLst>
              <a:ext uri="{FF2B5EF4-FFF2-40B4-BE49-F238E27FC236}">
                <a16:creationId xmlns:a16="http://schemas.microsoft.com/office/drawing/2014/main" id="{9EB9BC27-4F6D-44A5-997F-12921ABD4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31018" y="5872507"/>
            <a:ext cx="487363" cy="487363"/>
          </a:xfrm>
          <a:prstGeom prst="rect">
            <a:avLst/>
          </a:prstGeom>
        </p:spPr>
      </p:pic>
      <p:pic>
        <p:nvPicPr>
          <p:cNvPr id="27" name="dung 8.">
            <a:hlinkClick r:id="" action="ppaction://media"/>
            <a:extLst>
              <a:ext uri="{FF2B5EF4-FFF2-40B4-BE49-F238E27FC236}">
                <a16:creationId xmlns:a16="http://schemas.microsoft.com/office/drawing/2014/main" id="{94FD9541-2250-4FDD-924D-C97BFFABE1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08907" y="5463373"/>
            <a:ext cx="487363" cy="487363"/>
          </a:xfrm>
          <a:prstGeom prst="rect">
            <a:avLst/>
          </a:prstGeom>
        </p:spPr>
      </p:pic>
      <p:pic>
        <p:nvPicPr>
          <p:cNvPr id="28" name="TRA LOI SAI">
            <a:hlinkClick r:id="" action="ppaction://media"/>
            <a:extLst>
              <a:ext uri="{FF2B5EF4-FFF2-40B4-BE49-F238E27FC236}">
                <a16:creationId xmlns:a16="http://schemas.microsoft.com/office/drawing/2014/main" id="{A1F5E932-EB6B-419F-A8EF-CC5965C79F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590" y="4958939"/>
            <a:ext cx="487363" cy="487363"/>
          </a:xfrm>
          <a:prstGeom prst="rect">
            <a:avLst/>
          </a:prstGeom>
        </p:spPr>
      </p:pic>
      <p:pic>
        <p:nvPicPr>
          <p:cNvPr id="29" name="TRA LOI SAI">
            <a:hlinkClick r:id="" action="ppaction://media"/>
            <a:extLst>
              <a:ext uri="{FF2B5EF4-FFF2-40B4-BE49-F238E27FC236}">
                <a16:creationId xmlns:a16="http://schemas.microsoft.com/office/drawing/2014/main" id="{FA5978B0-2FA6-44BE-A2FF-E7010A4B6E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52083" y="5020002"/>
            <a:ext cx="487363" cy="487363"/>
          </a:xfrm>
          <a:prstGeom prst="rect">
            <a:avLst/>
          </a:prstGeom>
        </p:spPr>
      </p:pic>
      <p:pic>
        <p:nvPicPr>
          <p:cNvPr id="30" name="tiep tuc">
            <a:hlinkClick r:id="" action="ppaction://media"/>
            <a:extLst>
              <a:ext uri="{FF2B5EF4-FFF2-40B4-BE49-F238E27FC236}">
                <a16:creationId xmlns:a16="http://schemas.microsoft.com/office/drawing/2014/main" id="{F13A116D-113C-4074-B60D-12653642AD8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679" end="575.43050000000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2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00"/>
                            </p:stCondLst>
                            <p:childTnLst>
                              <p:par>
                                <p:cTn id="26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8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 animBg="1"/>
      <p:bldP spid="22" grpId="0" animBg="1"/>
      <p:bldP spid="22" grpId="1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392EE5-529C-440D-95BE-D08297D377AE}"/>
              </a:ext>
            </a:extLst>
          </p:cNvPr>
          <p:cNvSpPr/>
          <p:nvPr/>
        </p:nvSpPr>
        <p:spPr>
          <a:xfrm>
            <a:off x="802926" y="498763"/>
            <a:ext cx="10209631" cy="10286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LÀ BIỂN BÁO DÀNH CHO 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ĐI BỘ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42EE7C-E2B3-4ABE-9FAC-B96B26D5B179}"/>
              </a:ext>
            </a:extLst>
          </p:cNvPr>
          <p:cNvGrpSpPr/>
          <p:nvPr/>
        </p:nvGrpSpPr>
        <p:grpSpPr>
          <a:xfrm>
            <a:off x="1117934" y="1988136"/>
            <a:ext cx="2956916" cy="3418500"/>
            <a:chOff x="1117934" y="1988136"/>
            <a:chExt cx="2956916" cy="3418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73BB51-ADA0-4D23-A914-2B5F7006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934" y="1988136"/>
              <a:ext cx="2956916" cy="24556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A2AB854-41AE-4807-905B-1AA5FB7B855B}"/>
                </a:ext>
              </a:extLst>
            </p:cNvPr>
            <p:cNvSpPr/>
            <p:nvPr/>
          </p:nvSpPr>
          <p:spPr>
            <a:xfrm>
              <a:off x="2176670" y="4904508"/>
              <a:ext cx="600324" cy="5021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3E621D-EE6A-45F7-A48D-46DC9CF1193C}"/>
              </a:ext>
            </a:extLst>
          </p:cNvPr>
          <p:cNvGrpSpPr/>
          <p:nvPr/>
        </p:nvGrpSpPr>
        <p:grpSpPr>
          <a:xfrm>
            <a:off x="8117152" y="1757779"/>
            <a:ext cx="3344627" cy="3661858"/>
            <a:chOff x="8117152" y="1757779"/>
            <a:chExt cx="3344627" cy="36618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5D2552-6AAC-472C-98B2-FB064F48F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152" y="1757779"/>
              <a:ext cx="3344627" cy="258936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1BF170-C3CE-4BCB-A5FE-079D74E25E03}"/>
                </a:ext>
              </a:extLst>
            </p:cNvPr>
            <p:cNvSpPr/>
            <p:nvPr/>
          </p:nvSpPr>
          <p:spPr>
            <a:xfrm>
              <a:off x="9452234" y="4917509"/>
              <a:ext cx="600324" cy="5021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A24191-C464-458F-AF4F-DAA120BE7338}"/>
              </a:ext>
            </a:extLst>
          </p:cNvPr>
          <p:cNvGrpSpPr/>
          <p:nvPr/>
        </p:nvGrpSpPr>
        <p:grpSpPr>
          <a:xfrm>
            <a:off x="4626237" y="1954766"/>
            <a:ext cx="2498549" cy="3451870"/>
            <a:chOff x="4626237" y="1954766"/>
            <a:chExt cx="2498549" cy="34518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D3A535-FA4B-4F80-97DF-2ABE7E770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237" y="1954766"/>
              <a:ext cx="2498549" cy="2195391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DF30A3-4AAF-4677-A2E5-0C302675E41E}"/>
                </a:ext>
              </a:extLst>
            </p:cNvPr>
            <p:cNvSpPr/>
            <p:nvPr/>
          </p:nvSpPr>
          <p:spPr>
            <a:xfrm>
              <a:off x="5495676" y="4904508"/>
              <a:ext cx="600324" cy="5021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B</a:t>
              </a:r>
            </a:p>
          </p:txBody>
        </p:sp>
      </p:grpSp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D70FB1-A314-4E30-9229-D08BF8353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9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977" y="274636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2B9F1C7-626B-49A8-8BA5-82894295D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665" y="5647256"/>
            <a:ext cx="487363" cy="487363"/>
          </a:xfrm>
          <a:prstGeom prst="rect">
            <a:avLst/>
          </a:prstGeom>
        </p:spPr>
      </p:pic>
      <p:pic>
        <p:nvPicPr>
          <p:cNvPr id="2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A13F5B-3F7C-4B4C-B3F6-DCE7E135B1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219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4416" y="2972254"/>
            <a:ext cx="487363" cy="487363"/>
          </a:xfrm>
          <a:prstGeom prst="rect">
            <a:avLst/>
          </a:prstGeom>
        </p:spPr>
      </p:pic>
      <p:pic>
        <p:nvPicPr>
          <p:cNvPr id="4" name="FILE_20221030_160659_đâu là..A,B,c">
            <a:hlinkClick r:id="" action="ppaction://media"/>
            <a:extLst>
              <a:ext uri="{FF2B5EF4-FFF2-40B4-BE49-F238E27FC236}">
                <a16:creationId xmlns:a16="http://schemas.microsoft.com/office/drawing/2014/main" id="{D781CD4E-EC02-4584-A3F5-031ACFCA45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552" y="1531882"/>
            <a:ext cx="487363" cy="487363"/>
          </a:xfrm>
          <a:prstGeom prst="rect">
            <a:avLst/>
          </a:prstGeom>
        </p:spPr>
      </p:pic>
      <p:pic>
        <p:nvPicPr>
          <p:cNvPr id="2" name="tiep tuc">
            <a:hlinkClick r:id="" action="ppaction://media"/>
            <a:extLst>
              <a:ext uri="{FF2B5EF4-FFF2-40B4-BE49-F238E27FC236}">
                <a16:creationId xmlns:a16="http://schemas.microsoft.com/office/drawing/2014/main" id="{BCCBF2FE-F2D1-4621-AE7F-3D717B404D6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87668" y="5768699"/>
            <a:ext cx="487363" cy="487363"/>
          </a:xfrm>
          <a:prstGeom prst="rect">
            <a:avLst/>
          </a:prstGeom>
        </p:spPr>
      </p:pic>
      <p:pic>
        <p:nvPicPr>
          <p:cNvPr id="11" name="FILE_20221030_160659_đâu là..A,B,c">
            <a:hlinkClick r:id="" action="ppaction://media"/>
            <a:extLst>
              <a:ext uri="{FF2B5EF4-FFF2-40B4-BE49-F238E27FC236}">
                <a16:creationId xmlns:a16="http://schemas.microsoft.com/office/drawing/2014/main" id="{6E90511B-9549-4F56-B904-369A8FAC58B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0734" y="238367"/>
            <a:ext cx="487363" cy="487363"/>
          </a:xfrm>
          <a:prstGeom prst="rect">
            <a:avLst/>
          </a:prstGeom>
        </p:spPr>
      </p:pic>
      <p:sp>
        <p:nvSpPr>
          <p:cNvPr id="13" name="Arrow: Right 12">
            <a:hlinkClick r:id="rId13" action="ppaction://hlinksldjump"/>
            <a:extLst>
              <a:ext uri="{FF2B5EF4-FFF2-40B4-BE49-F238E27FC236}">
                <a16:creationId xmlns:a16="http://schemas.microsoft.com/office/drawing/2014/main" id="{6B4C77E6-0DCD-464D-8F53-3ACF8A4D5009}"/>
              </a:ext>
            </a:extLst>
          </p:cNvPr>
          <p:cNvSpPr/>
          <p:nvPr/>
        </p:nvSpPr>
        <p:spPr>
          <a:xfrm>
            <a:off x="9352722" y="5523715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62F441-B38D-4A3B-84DE-445AF6465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905429"/>
            <a:ext cx="2385391" cy="209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E19B1-77DC-4A07-B19D-BEC0F7DF8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33" y="1176874"/>
            <a:ext cx="2569474" cy="176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CCB96-AACE-414C-AA36-22726DF4B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36" y="1112215"/>
            <a:ext cx="2144260" cy="1859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39EDC-5ADE-47F0-9C00-73B8A88831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93" y="3429000"/>
            <a:ext cx="1859545" cy="1859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2743EF-CF74-44D2-B5F5-4D6FDF2CD4B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80" y="3339485"/>
            <a:ext cx="1929641" cy="1929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D205C-4BE5-4EB5-A72E-93E62A105C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55" y="1120670"/>
            <a:ext cx="2836688" cy="184263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551361-000B-433E-B3CD-03BFA5E89986}"/>
              </a:ext>
            </a:extLst>
          </p:cNvPr>
          <p:cNvSpPr/>
          <p:nvPr/>
        </p:nvSpPr>
        <p:spPr>
          <a:xfrm>
            <a:off x="2554356" y="213688"/>
            <a:ext cx="8209722" cy="7901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BIỂN BÁO CẤM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B7227E-2729-46F7-B752-EDE2FC3C2E72}"/>
              </a:ext>
            </a:extLst>
          </p:cNvPr>
          <p:cNvSpPr/>
          <p:nvPr/>
        </p:nvSpPr>
        <p:spPr>
          <a:xfrm>
            <a:off x="506896" y="5745785"/>
            <a:ext cx="1798982" cy="6649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888D8F-8532-4692-80DE-567C54D21C0C}"/>
              </a:ext>
            </a:extLst>
          </p:cNvPr>
          <p:cNvSpPr/>
          <p:nvPr/>
        </p:nvSpPr>
        <p:spPr>
          <a:xfrm>
            <a:off x="3478593" y="5745785"/>
            <a:ext cx="1859545" cy="6649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BDBD4E9-D16F-4A86-BEA3-E6A9F2E8B040}"/>
              </a:ext>
            </a:extLst>
          </p:cNvPr>
          <p:cNvSpPr/>
          <p:nvPr/>
        </p:nvSpPr>
        <p:spPr>
          <a:xfrm>
            <a:off x="6659217" y="5772601"/>
            <a:ext cx="1929641" cy="6649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6</a:t>
            </a:r>
          </a:p>
        </p:txBody>
      </p:sp>
      <p:sp>
        <p:nvSpPr>
          <p:cNvPr id="16" name="Arrow: Right 15">
            <a:hlinkClick r:id="rId16" action="ppaction://hlinksldjump"/>
            <a:extLst>
              <a:ext uri="{FF2B5EF4-FFF2-40B4-BE49-F238E27FC236}">
                <a16:creationId xmlns:a16="http://schemas.microsoft.com/office/drawing/2014/main" id="{F865C408-5A96-4A2B-A3DF-D6702A412280}"/>
              </a:ext>
            </a:extLst>
          </p:cNvPr>
          <p:cNvSpPr/>
          <p:nvPr/>
        </p:nvSpPr>
        <p:spPr>
          <a:xfrm>
            <a:off x="9362661" y="5467357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0" name="cau 3">
            <a:hlinkClick r:id="" action="ppaction://media"/>
            <a:extLst>
              <a:ext uri="{FF2B5EF4-FFF2-40B4-BE49-F238E27FC236}">
                <a16:creationId xmlns:a16="http://schemas.microsoft.com/office/drawing/2014/main" id="{394F4D10-AB99-499E-9E0B-5830982FD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đung 3">
            <a:hlinkClick r:id="" action="ppaction://media"/>
            <a:extLst>
              <a:ext uri="{FF2B5EF4-FFF2-40B4-BE49-F238E27FC236}">
                <a16:creationId xmlns:a16="http://schemas.microsoft.com/office/drawing/2014/main" id="{7D655D62-2D4A-498F-AF57-1109B536BA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FILE_20221030_153744_con chọn lại đi nhé">
            <a:hlinkClick r:id="" action="ppaction://media"/>
            <a:extLst>
              <a:ext uri="{FF2B5EF4-FFF2-40B4-BE49-F238E27FC236}">
                <a16:creationId xmlns:a16="http://schemas.microsoft.com/office/drawing/2014/main" id="{1CC4A4D3-AF11-4C63-AB25-7CA5322F10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6896" y="4924362"/>
            <a:ext cx="487363" cy="487363"/>
          </a:xfrm>
          <a:prstGeom prst="rect">
            <a:avLst/>
          </a:prstGeom>
        </p:spPr>
      </p:pic>
      <p:pic>
        <p:nvPicPr>
          <p:cNvPr id="18" name="FILE_20221030_153744_con chọn lại đi nhé">
            <a:hlinkClick r:id="" action="ppaction://media"/>
            <a:extLst>
              <a:ext uri="{FF2B5EF4-FFF2-40B4-BE49-F238E27FC236}">
                <a16:creationId xmlns:a16="http://schemas.microsoft.com/office/drawing/2014/main" id="{003EA43B-A196-4B04-B968-3F61DC87C5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92402" y="5306503"/>
            <a:ext cx="487363" cy="487363"/>
          </a:xfrm>
          <a:prstGeom prst="rect">
            <a:avLst/>
          </a:prstGeom>
        </p:spPr>
      </p:pic>
      <p:pic>
        <p:nvPicPr>
          <p:cNvPr id="3" name="tiep tuc">
            <a:hlinkClick r:id="" action="ppaction://media"/>
            <a:extLst>
              <a:ext uri="{FF2B5EF4-FFF2-40B4-BE49-F238E27FC236}">
                <a16:creationId xmlns:a16="http://schemas.microsoft.com/office/drawing/2014/main" id="{1B001A94-17F1-43E6-B612-DDA8B2B09B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24662" y="54673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2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26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3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2964371796488350262">
            <a:hlinkClick r:id="" action="ppaction://media"/>
            <a:extLst>
              <a:ext uri="{FF2B5EF4-FFF2-40B4-BE49-F238E27FC236}">
                <a16:creationId xmlns:a16="http://schemas.microsoft.com/office/drawing/2014/main" id="{9509E253-201C-4F16-8A74-B5D17A7FB0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94279"/>
            <a:ext cx="12192000" cy="7044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CB71E-06FE-41C9-9FC9-920E330DB7C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91" y="2139884"/>
            <a:ext cx="2904241" cy="2904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C4751-8574-474E-A609-6256F8AAF1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70" y="2016212"/>
            <a:ext cx="2904241" cy="290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BB97F-E6C0-4619-873B-9ED8F4491FE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62" y="2004428"/>
            <a:ext cx="3794981" cy="31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97C19-0B64-4EAF-8697-F8352EC77936}"/>
              </a:ext>
            </a:extLst>
          </p:cNvPr>
          <p:cNvSpPr txBox="1"/>
          <p:nvPr/>
        </p:nvSpPr>
        <p:spPr>
          <a:xfrm>
            <a:off x="2142625" y="695180"/>
            <a:ext cx="711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LÀ BIỂN BÁO CẤM Ô TÔ ?</a:t>
            </a:r>
          </a:p>
        </p:txBody>
      </p:sp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E3B050-3320-4B7C-A566-B791977744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436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5090" y="4202575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4D3216-EE64-47B8-A6B5-699B4EA9A97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2" y="4856111"/>
            <a:ext cx="935080" cy="93508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3F645B-F18D-4D5E-9444-AAC1446F34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end="2490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5411" y="4706938"/>
            <a:ext cx="487363" cy="487363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AAD122-1571-4684-A8EB-8405868A35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end="2467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386" y="5449282"/>
            <a:ext cx="487363" cy="487363"/>
          </a:xfrm>
          <a:prstGeom prst="rect">
            <a:avLst/>
          </a:prstGeom>
        </p:spPr>
      </p:pic>
      <p:pic>
        <p:nvPicPr>
          <p:cNvPr id="4" name="FILE_20221031_183115_biển báo cấm ô tô">
            <a:hlinkClick r:id="" action="ppaction://media"/>
            <a:extLst>
              <a:ext uri="{FF2B5EF4-FFF2-40B4-BE49-F238E27FC236}">
                <a16:creationId xmlns:a16="http://schemas.microsoft.com/office/drawing/2014/main" id="{AE1A027F-29C2-4DF4-ACC2-38AB06E0CC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387" y="6069145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AB6238-6049-4982-8D76-5419232D6A6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12" y="5044125"/>
            <a:ext cx="812783" cy="8127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901A7B-123F-4037-AEE6-C7BB44E69A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19" y="5044125"/>
            <a:ext cx="735055" cy="735055"/>
          </a:xfrm>
          <a:prstGeom prst="rect">
            <a:avLst/>
          </a:prstGeom>
        </p:spPr>
      </p:pic>
      <p:pic>
        <p:nvPicPr>
          <p:cNvPr id="21" name="đung 1">
            <a:hlinkClick r:id="" action="ppaction://media"/>
            <a:extLst>
              <a:ext uri="{FF2B5EF4-FFF2-40B4-BE49-F238E27FC236}">
                <a16:creationId xmlns:a16="http://schemas.microsoft.com/office/drawing/2014/main" id="{BE5D5742-BFB3-4871-A993-9BBF459FBE1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8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56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56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56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49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6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66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683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hlinkClick r:id="rId11" action="ppaction://hlinksldjump"/>
            <a:extLst>
              <a:ext uri="{FF2B5EF4-FFF2-40B4-BE49-F238E27FC236}">
                <a16:creationId xmlns:a16="http://schemas.microsoft.com/office/drawing/2014/main" id="{84D4D481-91F4-400E-BED3-9263BAE51E4B}"/>
              </a:ext>
            </a:extLst>
          </p:cNvPr>
          <p:cNvSpPr/>
          <p:nvPr/>
        </p:nvSpPr>
        <p:spPr>
          <a:xfrm>
            <a:off x="9654825" y="1136772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0A1AC5-BC19-489B-BA70-B66E52206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28" y="0"/>
            <a:ext cx="6705600" cy="5433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383BE-91A8-4126-AC64-6006CE5AD4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" y="0"/>
            <a:ext cx="12139607" cy="5409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89023-BBF3-4DF5-B633-D8375D7825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007" y="5139431"/>
            <a:ext cx="1807346" cy="180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81A15-A4A7-4741-935D-5ECE1749E2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399" y="4802818"/>
            <a:ext cx="2047191" cy="2558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68A2D0-7DC9-4D55-8E10-0F22C78596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08" y="4902691"/>
            <a:ext cx="1955309" cy="1955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24EA91-0D4A-47DC-862E-717B090CF4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09" y="4744002"/>
            <a:ext cx="2558989" cy="2558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650ED9-80E7-4524-87A0-26F4C95657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8317" y="4946410"/>
            <a:ext cx="2451532" cy="1884955"/>
          </a:xfrm>
          <a:prstGeom prst="rect">
            <a:avLst/>
          </a:prstGeom>
        </p:spPr>
      </p:pic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E826F2-75F5-472B-8999-AFFAC872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579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3824" y="177030"/>
            <a:ext cx="487363" cy="48736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46B536-9D5E-4D68-8570-16FB9F9B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018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5991" y="438378"/>
            <a:ext cx="487363" cy="487363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43AD25-35B8-4832-B3F4-6CDDEB744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86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93354" y="214829"/>
            <a:ext cx="487363" cy="487363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E29C10-23A0-4293-8F24-59BDE5741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24" end="4278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3824" y="1111958"/>
            <a:ext cx="487363" cy="487363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CC54F9-DDEF-44A3-8267-9EA39DA9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434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80717" y="691384"/>
            <a:ext cx="487363" cy="487363"/>
          </a:xfrm>
          <a:prstGeom prst="rect">
            <a:avLst/>
          </a:prstGeom>
        </p:spPr>
      </p:pic>
      <p:pic>
        <p:nvPicPr>
          <p:cNvPr id="4" name="bộ">
            <a:hlinkClick r:id="" action="ppaction://media"/>
            <a:extLst>
              <a:ext uri="{FF2B5EF4-FFF2-40B4-BE49-F238E27FC236}">
                <a16:creationId xmlns:a16="http://schemas.microsoft.com/office/drawing/2014/main" id="{B700A549-9DFB-438C-9FEB-FE756096F4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8543" y="1321584"/>
            <a:ext cx="487363" cy="487363"/>
          </a:xfrm>
          <a:prstGeom prst="rect">
            <a:avLst/>
          </a:prstGeom>
        </p:spPr>
      </p:pic>
      <p:pic>
        <p:nvPicPr>
          <p:cNvPr id="8" name="tiep tuc">
            <a:hlinkClick r:id="" action="ppaction://media"/>
            <a:extLst>
              <a:ext uri="{FF2B5EF4-FFF2-40B4-BE49-F238E27FC236}">
                <a16:creationId xmlns:a16="http://schemas.microsoft.com/office/drawing/2014/main" id="{1E2A88F2-A8ED-4588-9D69-24EE0A1B6D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93353" y="98718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5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5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48148E-6 L 0.25183 -0.31875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91" y="-159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7.40741E-7 L 0.44896 -0.17801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48" y="-89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81481E-6 L -0.23619 -0.31944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10" y="-1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57" presetID="6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8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0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10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612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4.44444E-6 L 0.20326 -0.15209 " pathEditMode="relative" rAng="0" ptsTypes="AA" p14:bounceEnd="50000">
                                          <p:cBhvr>
                                            <p:cTn id="9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156" y="-7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38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59259E-6 L 0.11679 -0.32547 " pathEditMode="relative" rAng="0" ptsTypes="AA" p14:bounceEnd="50000">
                                          <p:cBhvr>
                                            <p:cTn id="9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33" y="-16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showWhenStopped="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5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5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48148E-6 L 0.25183 -0.31875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91" y="-159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7.40741E-7 L 0.44896 -0.17801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48" y="-89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4.81481E-6 L -0.23619 -0.31944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10" y="-1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57" presetID="6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8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0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101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10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612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4.44444E-6 L 0.20326 -0.15209 " pathEditMode="relative" rAng="0" ptsTypes="AA">
                                          <p:cBhvr>
                                            <p:cTn id="9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156" y="-7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38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59259E-6 L 0.11679 -0.32547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33" y="-16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showWhenStopped="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">
            <a:extLst>
              <a:ext uri="{FF2B5EF4-FFF2-40B4-BE49-F238E27FC236}">
                <a16:creationId xmlns:a16="http://schemas.microsoft.com/office/drawing/2014/main" id="{ACB49FA8-2C52-47FE-BB61-6D8356328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1999" cy="5507264"/>
          </a:xfrm>
          <a:prstGeom prst="rect">
            <a:avLst/>
          </a:prstGeom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id="{A7DBD6E1-C307-492C-8474-2B5220A7945F}"/>
              </a:ext>
            </a:extLst>
          </p:cNvPr>
          <p:cNvSpPr/>
          <p:nvPr/>
        </p:nvSpPr>
        <p:spPr>
          <a:xfrm>
            <a:off x="1" y="6531"/>
            <a:ext cx="12191998" cy="7336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 KHI THAM GIA GIAO THÔNG ĐÚNG HAY SAI ?</a:t>
            </a:r>
          </a:p>
        </p:txBody>
      </p:sp>
      <p:pic>
        <p:nvPicPr>
          <p:cNvPr id="10" name="FILE_20221030_153744_con chọn lại đi nhé">
            <a:hlinkClick r:id="" action="ppaction://media"/>
            <a:extLst>
              <a:ext uri="{FF2B5EF4-FFF2-40B4-BE49-F238E27FC236}">
                <a16:creationId xmlns:a16="http://schemas.microsoft.com/office/drawing/2014/main" id="{77DB42A9-0BF9-4F2F-A8DD-398D32EE29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76220" y="4539069"/>
            <a:ext cx="487363" cy="487363"/>
          </a:xfrm>
          <a:prstGeom prst="rect">
            <a:avLst/>
          </a:prstGeom>
        </p:spPr>
      </p:pic>
      <p:pic>
        <p:nvPicPr>
          <p:cNvPr id="12" name="tiep tuc">
            <a:hlinkClick r:id="" action="ppaction://media"/>
            <a:extLst>
              <a:ext uri="{FF2B5EF4-FFF2-40B4-BE49-F238E27FC236}">
                <a16:creationId xmlns:a16="http://schemas.microsoft.com/office/drawing/2014/main" id="{752E5511-D646-4940-B2F8-DDE06AEB1FF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488" y="5211869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9D617-8DE4-4781-A792-2607EB1D58CD}"/>
              </a:ext>
            </a:extLst>
          </p:cNvPr>
          <p:cNvGrpSpPr/>
          <p:nvPr/>
        </p:nvGrpSpPr>
        <p:grpSpPr>
          <a:xfrm>
            <a:off x="0" y="1589314"/>
            <a:ext cx="3343064" cy="3193430"/>
            <a:chOff x="2257317" y="4420737"/>
            <a:chExt cx="1890092" cy="24025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811B31-2FE7-4925-9E68-BED1A8F91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317" y="4420737"/>
              <a:ext cx="1890091" cy="1890093"/>
            </a:xfrm>
            <a:prstGeom prst="rect">
              <a:avLst/>
            </a:prstGeom>
          </p:spPr>
        </p:pic>
        <p:sp>
          <p:nvSpPr>
            <p:cNvPr id="4" name="ĐÚNG">
              <a:extLst>
                <a:ext uri="{FF2B5EF4-FFF2-40B4-BE49-F238E27FC236}">
                  <a16:creationId xmlns:a16="http://schemas.microsoft.com/office/drawing/2014/main" id="{9A72492B-5EDC-4912-96DF-E921AD725FFA}"/>
                </a:ext>
              </a:extLst>
            </p:cNvPr>
            <p:cNvSpPr/>
            <p:nvPr/>
          </p:nvSpPr>
          <p:spPr>
            <a:xfrm>
              <a:off x="2257317" y="6310825"/>
              <a:ext cx="1890092" cy="51248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D94851-4D62-4833-BEEE-E128A6184D5E}"/>
              </a:ext>
            </a:extLst>
          </p:cNvPr>
          <p:cNvGrpSpPr/>
          <p:nvPr/>
        </p:nvGrpSpPr>
        <p:grpSpPr>
          <a:xfrm>
            <a:off x="9504074" y="1775880"/>
            <a:ext cx="2687925" cy="3023137"/>
            <a:chOff x="6686128" y="4483536"/>
            <a:chExt cx="1734910" cy="2437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5A91D1-34F4-4C93-994F-0C9C32742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128" y="4483536"/>
              <a:ext cx="1734910" cy="1850163"/>
            </a:xfrm>
            <a:prstGeom prst="rect">
              <a:avLst/>
            </a:prstGeom>
          </p:spPr>
        </p:pic>
        <p:sp>
          <p:nvSpPr>
            <p:cNvPr id="5" name="SAI">
              <a:extLst>
                <a:ext uri="{FF2B5EF4-FFF2-40B4-BE49-F238E27FC236}">
                  <a16:creationId xmlns:a16="http://schemas.microsoft.com/office/drawing/2014/main" id="{9918FE0E-E073-4E0E-A724-8F891838D0BD}"/>
                </a:ext>
              </a:extLst>
            </p:cNvPr>
            <p:cNvSpPr/>
            <p:nvPr/>
          </p:nvSpPr>
          <p:spPr>
            <a:xfrm>
              <a:off x="6686128" y="6350586"/>
              <a:ext cx="1734910" cy="5702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câu 4">
            <a:hlinkClick r:id="" action="ppaction://media"/>
            <a:extLst>
              <a:ext uri="{FF2B5EF4-FFF2-40B4-BE49-F238E27FC236}">
                <a16:creationId xmlns:a16="http://schemas.microsoft.com/office/drawing/2014/main" id="{98EFC74F-F9F8-4A52-AEBE-3867283CAFB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83593" y="493577"/>
            <a:ext cx="487363" cy="487363"/>
          </a:xfrm>
          <a:prstGeom prst="rect">
            <a:avLst/>
          </a:prstGeom>
        </p:spPr>
      </p:pic>
      <p:pic>
        <p:nvPicPr>
          <p:cNvPr id="24" name="đung 4">
            <a:hlinkClick r:id="" action="ppaction://media"/>
            <a:extLst>
              <a:ext uri="{FF2B5EF4-FFF2-40B4-BE49-F238E27FC236}">
                <a16:creationId xmlns:a16="http://schemas.microsoft.com/office/drawing/2014/main" id="{45225DE3-307B-4B5B-8C14-DEBB0359C24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04106" y="4654615"/>
            <a:ext cx="487363" cy="487363"/>
          </a:xfrm>
          <a:prstGeom prst="rect">
            <a:avLst/>
          </a:prstGeom>
        </p:spPr>
      </p:pic>
      <p:sp>
        <p:nvSpPr>
          <p:cNvPr id="11" name="Arrow: Right 10">
            <a:hlinkClick r:id="rId17" action="ppaction://hlinksldjump"/>
            <a:extLst>
              <a:ext uri="{FF2B5EF4-FFF2-40B4-BE49-F238E27FC236}">
                <a16:creationId xmlns:a16="http://schemas.microsoft.com/office/drawing/2014/main" id="{65F24081-F4EB-4C1F-8CD8-416A05AE71DC}"/>
              </a:ext>
            </a:extLst>
          </p:cNvPr>
          <p:cNvSpPr/>
          <p:nvPr/>
        </p:nvSpPr>
        <p:spPr>
          <a:xfrm>
            <a:off x="9707218" y="801471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3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757C02AE-757C-4A92-AA10-11384F9860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12192000" cy="68498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A07EA6-DC6E-42F2-BE16-2896FF4699B8}"/>
              </a:ext>
            </a:extLst>
          </p:cNvPr>
          <p:cNvSpPr/>
          <p:nvPr/>
        </p:nvSpPr>
        <p:spPr>
          <a:xfrm>
            <a:off x="0" y="8044"/>
            <a:ext cx="12074387" cy="9695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ĐÙA DƯỚI LÒNG ĐƯỜNG LÀ ĐÚNG HAY SAI ?</a:t>
            </a:r>
          </a:p>
        </p:txBody>
      </p:sp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0BAB56-7F1B-44C0-A162-3D2159637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987.8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5160" y="112734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F19CD-2C9B-40D4-B800-5C11D2F8F3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24" y="979565"/>
            <a:ext cx="2245005" cy="2245005"/>
          </a:xfrm>
          <a:prstGeom prst="rect">
            <a:avLst/>
          </a:prstGeom>
        </p:spPr>
      </p:pic>
      <p:pic>
        <p:nvPicPr>
          <p:cNvPr id="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3D0405-C3D7-418F-8955-E78DEE1DE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4335.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57910" y="1127341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2DACC-A515-4134-A591-1D25D0B7AA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10" y="977583"/>
            <a:ext cx="2103074" cy="2103074"/>
          </a:xfrm>
          <a:prstGeom prst="rect">
            <a:avLst/>
          </a:prstGeom>
        </p:spPr>
      </p:pic>
      <p:sp>
        <p:nvSpPr>
          <p:cNvPr id="12" name="Arrow: Right 11">
            <a:hlinkClick r:id="rId18" action="ppaction://hlinksldjump"/>
            <a:extLst>
              <a:ext uri="{FF2B5EF4-FFF2-40B4-BE49-F238E27FC236}">
                <a16:creationId xmlns:a16="http://schemas.microsoft.com/office/drawing/2014/main" id="{7C36659B-F842-428F-882E-880CEDA73EF9}"/>
              </a:ext>
            </a:extLst>
          </p:cNvPr>
          <p:cNvSpPr/>
          <p:nvPr/>
        </p:nvSpPr>
        <p:spPr>
          <a:xfrm>
            <a:off x="9352722" y="5523715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5" name="tiep tuc">
            <a:hlinkClick r:id="" action="ppaction://media"/>
            <a:extLst>
              <a:ext uri="{FF2B5EF4-FFF2-40B4-BE49-F238E27FC236}">
                <a16:creationId xmlns:a16="http://schemas.microsoft.com/office/drawing/2014/main" id="{58E6804D-0F96-4E63-9733-BFC8D0F6E1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488" y="5211869"/>
            <a:ext cx="487363" cy="487363"/>
          </a:xfrm>
          <a:prstGeom prst="rect">
            <a:avLst/>
          </a:prstGeom>
        </p:spPr>
      </p:pic>
      <p:pic>
        <p:nvPicPr>
          <p:cNvPr id="13" name="cau 5">
            <a:hlinkClick r:id="" action="ppaction://media"/>
            <a:extLst>
              <a:ext uri="{FF2B5EF4-FFF2-40B4-BE49-F238E27FC236}">
                <a16:creationId xmlns:a16="http://schemas.microsoft.com/office/drawing/2014/main" id="{C505AF88-943C-4DDB-991E-B1A17B928D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81121" y="396237"/>
            <a:ext cx="487363" cy="487363"/>
          </a:xfrm>
          <a:prstGeom prst="rect">
            <a:avLst/>
          </a:prstGeom>
        </p:spPr>
      </p:pic>
      <p:pic>
        <p:nvPicPr>
          <p:cNvPr id="18" name="dung 5">
            <a:hlinkClick r:id="" action="ppaction://media"/>
            <a:extLst>
              <a:ext uri="{FF2B5EF4-FFF2-40B4-BE49-F238E27FC236}">
                <a16:creationId xmlns:a16="http://schemas.microsoft.com/office/drawing/2014/main" id="{9DC7B9AA-8F2A-4243-A651-0F5B93E5359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6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75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75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hlinkClick r:id="rId9" action="ppaction://hlinksldjump"/>
            <a:extLst>
              <a:ext uri="{FF2B5EF4-FFF2-40B4-BE49-F238E27FC236}">
                <a16:creationId xmlns:a16="http://schemas.microsoft.com/office/drawing/2014/main" id="{822FD365-A471-4DB9-BF08-3ED48CE684CF}"/>
              </a:ext>
            </a:extLst>
          </p:cNvPr>
          <p:cNvSpPr/>
          <p:nvPr/>
        </p:nvSpPr>
        <p:spPr>
          <a:xfrm>
            <a:off x="9707217" y="474799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AE3A7-966F-4B31-A586-F1EAC1703D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-56820"/>
            <a:ext cx="6343320" cy="4745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D279B-8E11-425C-8927-04CE0A6DF9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234"/>
            <a:ext cx="12218604" cy="4699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9FCDF-6240-4821-B4E9-10A92522F7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38" y="4559961"/>
            <a:ext cx="2298039" cy="2298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E7428-35CE-43DF-8567-F7CD311A99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53" y="4510251"/>
            <a:ext cx="2556372" cy="2556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38E3B8-309F-4165-B710-891D6BB518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73" y="4588944"/>
            <a:ext cx="2398986" cy="2398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7FD52E-97A3-4CB9-B421-355E76BD23F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22" y="4818894"/>
            <a:ext cx="2636783" cy="2065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D8452E-13C5-43AC-A3D4-C29A39559D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57" y="4546333"/>
            <a:ext cx="2740532" cy="2740532"/>
          </a:xfrm>
          <a:prstGeom prst="rect">
            <a:avLst/>
          </a:prstGeom>
        </p:spPr>
      </p:pic>
      <p:pic>
        <p:nvPicPr>
          <p:cNvPr id="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34BCD6-AD70-442E-B7D0-277CEE1754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" end="5201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2292" y="750987"/>
            <a:ext cx="487363" cy="487363"/>
          </a:xfrm>
          <a:prstGeom prst="rect">
            <a:avLst/>
          </a:prstGeom>
        </p:spPr>
      </p:pic>
      <p:pic>
        <p:nvPicPr>
          <p:cNvPr id="2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90B9A1-9441-4026-92AC-868FB91F12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" end="5363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551" y="1291629"/>
            <a:ext cx="487363" cy="487363"/>
          </a:xfrm>
          <a:prstGeom prst="rect">
            <a:avLst/>
          </a:prstGeom>
        </p:spPr>
      </p:pic>
      <p:pic>
        <p:nvPicPr>
          <p:cNvPr id="2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32B36C3-EFFE-4A63-A9FA-35FC8FF6D1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" end="5732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653" y="344104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005200-4950-4A30-BB4C-6032D5C98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73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143" y="1183421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3B5DB1-6F32-4D10-8BFE-BDC4EE72D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14" end="4599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0396" y="210641"/>
            <a:ext cx="487363" cy="487363"/>
          </a:xfrm>
          <a:prstGeom prst="rect">
            <a:avLst/>
          </a:prstGeom>
        </p:spPr>
      </p:pic>
      <p:pic>
        <p:nvPicPr>
          <p:cNvPr id="2" name="trời">
            <a:hlinkClick r:id="" action="ppaction://media"/>
            <a:extLst>
              <a:ext uri="{FF2B5EF4-FFF2-40B4-BE49-F238E27FC236}">
                <a16:creationId xmlns:a16="http://schemas.microsoft.com/office/drawing/2014/main" id="{9D71B74C-D4D5-4F65-A241-9145D89EC9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tiep tuc">
            <a:hlinkClick r:id="" action="ppaction://media"/>
            <a:extLst>
              <a:ext uri="{FF2B5EF4-FFF2-40B4-BE49-F238E27FC236}">
                <a16:creationId xmlns:a16="http://schemas.microsoft.com/office/drawing/2014/main" id="{08E4B70A-C48E-48E2-A2C7-4C08A65BE6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56496" y="3122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64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6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6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67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67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7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59259E-6 L 0.00494 -0.41019 " pathEditMode="relative" rAng="0" ptsTypes="AA" p14:bounceEnd="50000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00039 -0.41782 " pathEditMode="relative" rAng="0" ptsTypes="AA" p14:bounceEnd="50000">
                                          <p:cBhvr>
                                            <p:cTn id="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20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1.48148E-6 L 0.0263 -0.41643 " pathEditMode="relative" rAng="0" ptsTypes="AA" p14:bounceEnd="50000">
                                          <p:cBhvr>
                                            <p:cTn id="5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15" y="-20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7.40741E-7 L -0.02253 -0.59884 " pathEditMode="relative" rAng="0" ptsTypes="AA" p14:bounceEnd="50000">
                                          <p:cBhvr>
                                            <p:cTn id="5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-299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140"/>
                                </p:stCondLst>
                                <p:childTnLst>
                                  <p:par>
                                    <p:cTn id="61" presetID="6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5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8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612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64" presetClass="pat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1.48148E-6 L 0.02982 -0.59305 " pathEditMode="relative" rAng="0" ptsTypes="AA" p14:bounceEnd="50000">
                                          <p:cBhvr>
                                            <p:cTn id="10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84" y="-2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 showWhenStopped="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 showWhenStopped="0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 showWhenStopped="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64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6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6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67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67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7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59259E-6 L 0.00494 -0.41019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00039 -0.4178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20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1.48148E-6 L 0.0263 -0.41643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15" y="-20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7.40741E-7 L -0.02253 -0.59884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-299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140"/>
                                </p:stCondLst>
                                <p:childTnLst>
                                  <p:par>
                                    <p:cTn id="61" presetID="6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5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8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4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612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1.48148E-6 L 0.02982 -0.59305 " pathEditMode="relative" rAng="0" ptsTypes="AA">
                                          <p:cBhvr>
                                            <p:cTn id="10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84" y="-2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 showWhenStopped="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 showWhenStopped="0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 showWhenStopped="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88614-98AE-4D73-BAEF-26B56D36CA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8" y="-33348"/>
            <a:ext cx="12191999" cy="69011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6EDC4E-62C9-4383-880A-2F55684DB669}"/>
              </a:ext>
            </a:extLst>
          </p:cNvPr>
          <p:cNvGrpSpPr/>
          <p:nvPr/>
        </p:nvGrpSpPr>
        <p:grpSpPr>
          <a:xfrm>
            <a:off x="-20664" y="0"/>
            <a:ext cx="4342294" cy="5707117"/>
            <a:chOff x="-20665" y="0"/>
            <a:chExt cx="6263456" cy="4314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656263-3AF0-4230-AD7D-62DBF24D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65" y="0"/>
              <a:ext cx="6263456" cy="4314825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2A137C0-CAFB-4CC6-9465-2422D706BEB9}"/>
                </a:ext>
              </a:extLst>
            </p:cNvPr>
            <p:cNvSpPr/>
            <p:nvPr/>
          </p:nvSpPr>
          <p:spPr>
            <a:xfrm>
              <a:off x="0" y="0"/>
              <a:ext cx="6215743" cy="9252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/>
                <a:t>A</a:t>
              </a:r>
              <a:r>
                <a:rPr lang="en-US" sz="2800" b="1" dirty="0">
                  <a:solidFill>
                    <a:srgbClr val="FF0000"/>
                  </a:solidFill>
                </a:rPr>
                <a:t>1. </a:t>
              </a:r>
              <a:r>
                <a:rPr lang="en-US" sz="2800" b="1" dirty="0" err="1">
                  <a:solidFill>
                    <a:srgbClr val="FF0000"/>
                  </a:solidFill>
                </a:rPr>
                <a:t>Ngồi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ngay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ngắn</a:t>
              </a:r>
              <a:r>
                <a:rPr lang="en-US" sz="2800" b="1" dirty="0">
                  <a:solidFill>
                    <a:srgbClr val="FF0000"/>
                  </a:solidFill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thắt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dây</a:t>
              </a:r>
              <a:r>
                <a:rPr lang="en-US" sz="2800" b="1" dirty="0">
                  <a:solidFill>
                    <a:srgbClr val="FF0000"/>
                  </a:solidFill>
                </a:rPr>
                <a:t> an </a:t>
              </a:r>
              <a:r>
                <a:rPr lang="en-US" sz="2800" b="1" dirty="0" err="1">
                  <a:solidFill>
                    <a:srgbClr val="FF0000"/>
                  </a:solidFill>
                </a:rPr>
                <a:t>toàn</a:t>
              </a:r>
              <a:r>
                <a:rPr lang="en-US" sz="2800" b="1" dirty="0">
                  <a:solidFill>
                    <a:srgbClr val="FF0000"/>
                  </a:solidFill>
                </a:rPr>
                <a:t>.</a:t>
              </a:r>
              <a:endParaRPr lang="en-US" sz="28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606016-7D82-420A-AC4F-E28F3B79877A}"/>
              </a:ext>
            </a:extLst>
          </p:cNvPr>
          <p:cNvGrpSpPr/>
          <p:nvPr/>
        </p:nvGrpSpPr>
        <p:grpSpPr>
          <a:xfrm>
            <a:off x="4302879" y="-43132"/>
            <a:ext cx="4122664" cy="5707117"/>
            <a:chOff x="6140472" y="0"/>
            <a:chExt cx="6215743" cy="4344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F0C4DB-8CA9-491B-B85E-039F0D1F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791" y="29266"/>
              <a:ext cx="5978112" cy="431482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67E584-20CD-444F-A5D1-803E247B38FF}"/>
                </a:ext>
              </a:extLst>
            </p:cNvPr>
            <p:cNvSpPr/>
            <p:nvPr/>
          </p:nvSpPr>
          <p:spPr>
            <a:xfrm>
              <a:off x="6140472" y="0"/>
              <a:ext cx="6215743" cy="9252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/>
                <a:t>A</a:t>
              </a:r>
              <a:r>
                <a:rPr lang="en-US" sz="2800" b="1" dirty="0">
                  <a:solidFill>
                    <a:srgbClr val="FF0000"/>
                  </a:solidFill>
                </a:rPr>
                <a:t>2. </a:t>
              </a:r>
              <a:r>
                <a:rPr lang="en-US" sz="2800" b="1" dirty="0" err="1">
                  <a:solidFill>
                    <a:srgbClr val="FF0000"/>
                  </a:solidFill>
                </a:rPr>
                <a:t>Bé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nói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chạy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nhảy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máy</a:t>
              </a:r>
              <a:r>
                <a:rPr lang="en-US" sz="2800" b="1" dirty="0">
                  <a:solidFill>
                    <a:srgbClr val="FF0000"/>
                  </a:solidFill>
                </a:rPr>
                <a:t> bay.</a:t>
              </a:r>
              <a:endParaRPr lang="en-US" sz="2800" b="1" dirty="0"/>
            </a:p>
          </p:txBody>
        </p:sp>
      </p:grp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3CBFC36E-E7A3-40F0-B34A-55A899AA6BEB}"/>
              </a:ext>
            </a:extLst>
          </p:cNvPr>
          <p:cNvSpPr/>
          <p:nvPr/>
        </p:nvSpPr>
        <p:spPr>
          <a:xfrm>
            <a:off x="9840485" y="5582453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E4637-2459-406A-AD7D-FB17D1EB5E72}"/>
              </a:ext>
            </a:extLst>
          </p:cNvPr>
          <p:cNvGrpSpPr/>
          <p:nvPr/>
        </p:nvGrpSpPr>
        <p:grpSpPr>
          <a:xfrm>
            <a:off x="8331556" y="-33348"/>
            <a:ext cx="4039211" cy="5668668"/>
            <a:chOff x="8331556" y="-33348"/>
            <a:chExt cx="4039211" cy="43343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5AD044-0A76-4133-8112-7AC308A2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5795" y="0"/>
              <a:ext cx="4034972" cy="4300959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6F17A8-3456-4BAD-986B-6C959A0E516C}"/>
                </a:ext>
              </a:extLst>
            </p:cNvPr>
            <p:cNvSpPr/>
            <p:nvPr/>
          </p:nvSpPr>
          <p:spPr>
            <a:xfrm>
              <a:off x="8331556" y="-33348"/>
              <a:ext cx="4038585" cy="969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3. </a:t>
              </a:r>
              <a:r>
                <a:rPr lang="en-US" sz="2800" b="1" dirty="0" err="1">
                  <a:solidFill>
                    <a:srgbClr val="FF0000"/>
                  </a:solidFill>
                </a:rPr>
                <a:t>Bé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ngồi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gác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ghế</a:t>
              </a:r>
              <a:r>
                <a:rPr lang="en-US" sz="28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18" name="TRA LOI SAI">
            <a:hlinkClick r:id="" action="ppaction://media"/>
            <a:extLst>
              <a:ext uri="{FF2B5EF4-FFF2-40B4-BE49-F238E27FC236}">
                <a16:creationId xmlns:a16="http://schemas.microsoft.com/office/drawing/2014/main" id="{F497177C-4DDB-46F0-9DA8-AEAEB2AB8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6096" y="3206883"/>
            <a:ext cx="487363" cy="487363"/>
          </a:xfrm>
          <a:prstGeom prst="rect">
            <a:avLst/>
          </a:prstGeom>
        </p:spPr>
      </p:pic>
      <p:pic>
        <p:nvPicPr>
          <p:cNvPr id="19" name="TRA LOI SAI">
            <a:hlinkClick r:id="" action="ppaction://media"/>
            <a:extLst>
              <a:ext uri="{FF2B5EF4-FFF2-40B4-BE49-F238E27FC236}">
                <a16:creationId xmlns:a16="http://schemas.microsoft.com/office/drawing/2014/main" id="{F109BCF7-62BE-44E8-9E30-E86D6D320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4829" y="3185318"/>
            <a:ext cx="487363" cy="487363"/>
          </a:xfrm>
          <a:prstGeom prst="rect">
            <a:avLst/>
          </a:prstGeom>
        </p:spPr>
      </p:pic>
      <p:pic>
        <p:nvPicPr>
          <p:cNvPr id="20" name="dung 7">
            <a:hlinkClick r:id="" action="ppaction://media"/>
            <a:extLst>
              <a:ext uri="{FF2B5EF4-FFF2-40B4-BE49-F238E27FC236}">
                <a16:creationId xmlns:a16="http://schemas.microsoft.com/office/drawing/2014/main" id="{EC4D12EF-8A73-49BF-B0FC-CAB707F1E9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2984971"/>
            <a:ext cx="487363" cy="487363"/>
          </a:xfrm>
          <a:prstGeom prst="rect">
            <a:avLst/>
          </a:prstGeom>
        </p:spPr>
      </p:pic>
      <p:pic>
        <p:nvPicPr>
          <p:cNvPr id="21" name="tiep tuc">
            <a:hlinkClick r:id="" action="ppaction://media"/>
            <a:extLst>
              <a:ext uri="{FF2B5EF4-FFF2-40B4-BE49-F238E27FC236}">
                <a16:creationId xmlns:a16="http://schemas.microsoft.com/office/drawing/2014/main" id="{3079FED1-A21C-4DD1-9938-DA963059B2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84" end="653.43050000000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0664" y="3649898"/>
            <a:ext cx="487363" cy="487363"/>
          </a:xfrm>
          <a:prstGeom prst="rect">
            <a:avLst/>
          </a:prstGeom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23760A-4202-480F-8B48-40F6D80A4CB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cau 7.">
            <a:hlinkClick r:id="" action="ppaction://media"/>
            <a:extLst>
              <a:ext uri="{FF2B5EF4-FFF2-40B4-BE49-F238E27FC236}">
                <a16:creationId xmlns:a16="http://schemas.microsoft.com/office/drawing/2014/main" id="{03E907D5-ECF5-4DD7-BBDA-503B96E2B7F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994" y="5095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63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0D88D-5DA3-4C46-8954-F48E5E66C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2" y="1313"/>
            <a:ext cx="5715000" cy="4857094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14E4E099-4608-4E42-B6D6-65EA0025B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03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F227C-D115-4373-A3FF-814A2ADC0A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0" y="5056248"/>
            <a:ext cx="2587187" cy="1454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0F7646-F786-4510-A041-8DDAE11A41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4858407"/>
            <a:ext cx="1775427" cy="1775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B8DF1F-FCEE-4704-B732-7C61E2CEA6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56" y="4823904"/>
            <a:ext cx="2450553" cy="191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9BC5E0-CE5C-4D6B-AF7D-B51B15F49B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9" y="4430112"/>
            <a:ext cx="2081048" cy="2081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A77213-4E1E-4C94-994C-3687EB662CD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38" y="4823904"/>
            <a:ext cx="1980402" cy="1919600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D97EED-A062-427B-84F0-230B6B3931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04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508" y="353753"/>
            <a:ext cx="487363" cy="487363"/>
          </a:xfrm>
          <a:prstGeom prst="rect">
            <a:avLst/>
          </a:prstGeom>
        </p:spPr>
      </p:pic>
      <p:pic>
        <p:nvPicPr>
          <p:cNvPr id="2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4C533E-5459-43D5-883C-24C0C804A0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04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509" y="326164"/>
            <a:ext cx="487363" cy="487363"/>
          </a:xfrm>
          <a:prstGeom prst="rect">
            <a:avLst/>
          </a:prstGeom>
        </p:spPr>
      </p:pic>
      <p:pic>
        <p:nvPicPr>
          <p:cNvPr id="2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93566B-D5A2-4D2D-9A26-5700CA12E1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04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510" y="346840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2BC2C9-15F1-4C79-AD30-B4DF99D88D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4" end="4300.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506" y="335297"/>
            <a:ext cx="487363" cy="487363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504A154-6B34-44CE-A748-F28BE1F005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4" end="4300.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506" y="307708"/>
            <a:ext cx="487363" cy="487363"/>
          </a:xfrm>
          <a:prstGeom prst="rect">
            <a:avLst/>
          </a:prstGeom>
        </p:spPr>
      </p:pic>
      <p:sp>
        <p:nvSpPr>
          <p:cNvPr id="25" name="Arrow: Right 24">
            <a:hlinkClick r:id="rId17" action="ppaction://hlinksldjump"/>
            <a:extLst>
              <a:ext uri="{FF2B5EF4-FFF2-40B4-BE49-F238E27FC236}">
                <a16:creationId xmlns:a16="http://schemas.microsoft.com/office/drawing/2014/main" id="{7728F4B2-9831-4467-BAEB-1C1085C65EB3}"/>
              </a:ext>
            </a:extLst>
          </p:cNvPr>
          <p:cNvSpPr/>
          <p:nvPr/>
        </p:nvSpPr>
        <p:spPr>
          <a:xfrm>
            <a:off x="9707218" y="114496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2" name="sắt">
            <a:hlinkClick r:id="" action="ppaction://media"/>
            <a:extLst>
              <a:ext uri="{FF2B5EF4-FFF2-40B4-BE49-F238E27FC236}">
                <a16:creationId xmlns:a16="http://schemas.microsoft.com/office/drawing/2014/main" id="{52234F70-215B-4843-967E-FE17EA0DA42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tiep tuc">
            <a:hlinkClick r:id="" action="ppaction://media"/>
            <a:extLst>
              <a:ext uri="{FF2B5EF4-FFF2-40B4-BE49-F238E27FC236}">
                <a16:creationId xmlns:a16="http://schemas.microsoft.com/office/drawing/2014/main" id="{38E7E6C5-417E-4838-AF87-486B38CD617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6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7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7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96296E-6 L 0.4474 -0.48935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70" y="-2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4.81481E-6 L -0.09805 -0.27987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09" y="-1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2.96296E-6 L -0.23347 -0.37894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80" y="-18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481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12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48148E-6 L 0.03151 -0.40856 " pathEditMode="relative" rAng="0" ptsTypes="AA" p14:bounceEnd="50000">
                                          <p:cBhvr>
                                            <p:cTn id="7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" y="-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96296E-6 L 0.03645 -0.45556 " pathEditMode="relative" rAng="0" ptsTypes="AA" p14:bounceEnd="50000">
                                          <p:cBhvr>
                                            <p:cTn id="7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-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6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7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7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8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96296E-6 L 0.4474 -0.48935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70" y="-2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4.81481E-6 L -0.09805 -0.2798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09" y="-1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2.96296E-6 L -0.23347 -0.3789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80" y="-18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481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12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48148E-6 L 0.03151 -0.40856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" y="-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96296E-6 L 0.03645 -0.45556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-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5" grpId="0" animBg="1"/>
          <p:bldP spid="25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00FB901-91A9-40A3-8FB9-759127D6D1B2}"/>
              </a:ext>
            </a:extLst>
          </p:cNvPr>
          <p:cNvGrpSpPr/>
          <p:nvPr/>
        </p:nvGrpSpPr>
        <p:grpSpPr>
          <a:xfrm>
            <a:off x="-794" y="-46554"/>
            <a:ext cx="12192794" cy="6903759"/>
            <a:chOff x="-794" y="2"/>
            <a:chExt cx="12191999" cy="68579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16A361-4885-4C52-970E-10074202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4" y="2"/>
              <a:ext cx="12191999" cy="68579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3118A8-A532-4E98-97A8-30A8ED63C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727" y="2084317"/>
              <a:ext cx="5245127" cy="4503316"/>
            </a:xfrm>
            <a:prstGeom prst="rect">
              <a:avLst/>
            </a:prstGeom>
          </p:spPr>
        </p:pic>
      </p:grpSp>
      <p:sp>
        <p:nvSpPr>
          <p:cNvPr id="11" name="Arrow: Right 10">
            <a:hlinkClick r:id="rId12" action="ppaction://hlinksldjump"/>
            <a:extLst>
              <a:ext uri="{FF2B5EF4-FFF2-40B4-BE49-F238E27FC236}">
                <a16:creationId xmlns:a16="http://schemas.microsoft.com/office/drawing/2014/main" id="{6364DDB9-9C54-4A0D-9EA1-21BEC5A13EA1}"/>
              </a:ext>
            </a:extLst>
          </p:cNvPr>
          <p:cNvSpPr/>
          <p:nvPr/>
        </p:nvSpPr>
        <p:spPr>
          <a:xfrm>
            <a:off x="9675100" y="176588"/>
            <a:ext cx="2324536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23" name="tàu">
            <a:hlinkClick r:id="" action="ppaction://media"/>
            <a:extLst>
              <a:ext uri="{FF2B5EF4-FFF2-40B4-BE49-F238E27FC236}">
                <a16:creationId xmlns:a16="http://schemas.microsoft.com/office/drawing/2014/main" id="{28660A06-BCAA-4295-B163-F28A803FF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65BD8C-2C7C-4270-AF1A-9D1CC8EFC64D}"/>
              </a:ext>
            </a:extLst>
          </p:cNvPr>
          <p:cNvSpPr/>
          <p:nvPr/>
        </p:nvSpPr>
        <p:spPr>
          <a:xfrm>
            <a:off x="270532" y="732129"/>
            <a:ext cx="3962400" cy="1221809"/>
          </a:xfrm>
          <a:prstGeom prst="roundRect">
            <a:avLst/>
          </a:prstGeom>
          <a:solidFill>
            <a:srgbClr val="F97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A: CÓ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1D0B163-5D34-46EC-8007-7365D9D0D5F1}"/>
              </a:ext>
            </a:extLst>
          </p:cNvPr>
          <p:cNvSpPr/>
          <p:nvPr/>
        </p:nvSpPr>
        <p:spPr>
          <a:xfrm>
            <a:off x="4972816" y="732129"/>
            <a:ext cx="3962400" cy="12218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B: KHÔNG</a:t>
            </a:r>
          </a:p>
        </p:txBody>
      </p:sp>
      <p:pic>
        <p:nvPicPr>
          <p:cNvPr id="1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C15EC2-8F11-4FE0-8981-79F6D1C649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388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0532" y="147035"/>
            <a:ext cx="487363" cy="487363"/>
          </a:xfrm>
          <a:prstGeom prst="rect">
            <a:avLst/>
          </a:prstGeom>
        </p:spPr>
      </p:pic>
      <p:pic>
        <p:nvPicPr>
          <p:cNvPr id="26" name="DUNG TAU">
            <a:hlinkClick r:id="" action="ppaction://media"/>
            <a:extLst>
              <a:ext uri="{FF2B5EF4-FFF2-40B4-BE49-F238E27FC236}">
                <a16:creationId xmlns:a16="http://schemas.microsoft.com/office/drawing/2014/main" id="{B6E123B9-43DD-498C-98D1-16053145E4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50005" y="147034"/>
            <a:ext cx="487363" cy="487363"/>
          </a:xfrm>
          <a:prstGeom prst="rect">
            <a:avLst/>
          </a:prstGeom>
        </p:spPr>
      </p:pic>
      <p:pic>
        <p:nvPicPr>
          <p:cNvPr id="28" name="TRA LOI SAI">
            <a:hlinkClick r:id="" action="ppaction://media"/>
            <a:extLst>
              <a:ext uri="{FF2B5EF4-FFF2-40B4-BE49-F238E27FC236}">
                <a16:creationId xmlns:a16="http://schemas.microsoft.com/office/drawing/2014/main" id="{B9D365F8-A20B-42C5-9225-0C9152FC7CD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97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7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2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Right 18">
            <a:hlinkClick r:id="rId9" action="ppaction://hlinksldjump"/>
            <a:extLst>
              <a:ext uri="{FF2B5EF4-FFF2-40B4-BE49-F238E27FC236}">
                <a16:creationId xmlns:a16="http://schemas.microsoft.com/office/drawing/2014/main" id="{026BE73F-9917-40B0-AA88-F3CD0D1210B3}"/>
              </a:ext>
            </a:extLst>
          </p:cNvPr>
          <p:cNvSpPr/>
          <p:nvPr/>
        </p:nvSpPr>
        <p:spPr>
          <a:xfrm>
            <a:off x="9349865" y="423060"/>
            <a:ext cx="2484782" cy="122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Tiếp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tục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D8F43-60E1-4416-B817-A766408A3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28" y="0"/>
            <a:ext cx="5715000" cy="5318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2A3DA-DAE0-4D62-AC51-F2D842549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4" y="-13943"/>
            <a:ext cx="12192000" cy="5213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136B4-9660-4569-A7F0-EDFEE5D3AE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83" y="4936166"/>
            <a:ext cx="2499491" cy="1921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92B4A-CAA6-434C-9946-EF377D8CDE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47" y="4865510"/>
            <a:ext cx="2289368" cy="2289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A7256-FB74-4F2F-85DA-FCC64F477A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86" y="5239652"/>
            <a:ext cx="3109940" cy="1383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A3C81-8730-4A9B-8FD0-D7C26C5455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14" y="4632680"/>
            <a:ext cx="2274711" cy="2274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21880-EF70-4731-AD0A-A81D4425F5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791"/>
            <a:ext cx="2528806" cy="2528806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C6CDA7-52AD-4B91-94CB-0AE706D3C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4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7353" y="345157"/>
            <a:ext cx="487363" cy="487363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D93FC5-8F0D-4DE2-958D-85FFB14E09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88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9339" y="985335"/>
            <a:ext cx="487363" cy="487363"/>
          </a:xfrm>
          <a:prstGeom prst="rect">
            <a:avLst/>
          </a:prstGeom>
        </p:spPr>
      </p:pic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C9F0F1-BD21-4103-B818-E6AADE1F9F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04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5827" y="1665040"/>
            <a:ext cx="487363" cy="487363"/>
          </a:xfrm>
          <a:prstGeom prst="rect">
            <a:avLst/>
          </a:prstGeom>
        </p:spPr>
      </p:pic>
      <p:pic>
        <p:nvPicPr>
          <p:cNvPr id="1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67480B-97EC-401D-8CE9-601BDAA5B2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04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0721" y="406584"/>
            <a:ext cx="487363" cy="487363"/>
          </a:xfrm>
          <a:prstGeom prst="rect">
            <a:avLst/>
          </a:prstGeom>
        </p:spPr>
      </p:pic>
      <p:pic>
        <p:nvPicPr>
          <p:cNvPr id="1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CC0352-1499-4306-B742-8B8FD2005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04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5988" y="893947"/>
            <a:ext cx="487363" cy="487363"/>
          </a:xfrm>
          <a:prstGeom prst="rect">
            <a:avLst/>
          </a:prstGeom>
        </p:spPr>
      </p:pic>
      <p:pic>
        <p:nvPicPr>
          <p:cNvPr id="2" name="biển">
            <a:hlinkClick r:id="" action="ppaction://media"/>
            <a:extLst>
              <a:ext uri="{FF2B5EF4-FFF2-40B4-BE49-F238E27FC236}">
                <a16:creationId xmlns:a16="http://schemas.microsoft.com/office/drawing/2014/main" id="{B049B6C0-94B9-4996-93DA-1EAB2B9DC96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tiep tuc">
            <a:hlinkClick r:id="" action="ppaction://media"/>
            <a:extLst>
              <a:ext uri="{FF2B5EF4-FFF2-40B4-BE49-F238E27FC236}">
                <a16:creationId xmlns:a16="http://schemas.microsoft.com/office/drawing/2014/main" id="{7B76B5E0-DF9D-4F8A-A8F1-5DE76775B67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6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1171 -0.41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2060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-0.00209 -0.00579 -0.02566 -0.04329 -0.01524 -0.1081 C 0.00039 -0.20764 0.02447 -0.23866 0.01731 -0.33866 C 0.01367 -0.40162 -0.00664 -0.48148 0.00065 -0.53148 C 0.01653 -0.64398 0.04921 -0.65532 0.0763 -0.64467 C 0.11523 -0.63102 0.12825 -0.47037 0.10872 -0.29005 C 0.08789 -0.10787 0.02747 0.02523 4.375E-6 -1.11111E-6 Z " pathEditMode="relative" rAng="16980000" ptsTypes="AA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0743 L 0.0069 -0.32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3243 L -4.79167E-6 3.7037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-0.00404 -0.42337 " pathEditMode="relative" rAng="0" ptsTypes="AA">
                                      <p:cBhvr>
                                        <p:cTn id="56" dur="2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00989 -0.3768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0456 -0.4349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PRESENTATION_INFO_2" val="&lt;?xml version=&quot;1.0&quot; encoding=&quot;UTF-8&quot; standalone=&quot;no&quot; ?&gt;&#10;&lt;presentation2&gt;&#10;&#10;  &lt;slides&gt;&#10;    &lt;slide id=&quot;{1F03DBCD-94A2-4519-8FD7-7377B42D49E3}&quot; pptId=&quot;265&quot;/&gt;&#10;    &lt;slide id=&quot;{5E8F70C0-704E-4E50-8085-AC49CBCC7C79}&quot; pptId=&quot;266&quot;/&gt;&#10;    &lt;slide id=&quot;{E902C2A9-F385-4861-B17B-AC603320EAD7}&quot; pptId=&quot;258&quot;/&gt;&#10;    &lt;slide id=&quot;{6901D871-A409-4FB5-9C36-C24083E10EBE}&quot; pptId=&quot;259&quot;/&gt;&#10;    &lt;slide id=&quot;{D9B599E3-D00F-4037-9853-4E96EDE50B6D}&quot; pptId=&quot;262&quot;/&gt;&#10;    &lt;slide id=&quot;{A8D2E791-A8DD-48E9-8FF1-F736A6F3595F}&quot; pptId=&quot;264&quot;/&gt;&#10;    &lt;slide id=&quot;{C5A80859-2271-4354-9C47-38F3C2D02857}&quot; pptId=&quot;268&quot;/&gt;&#10;    &lt;slide id=&quot;{AD44328F-5568-43FA-BA05-DAD0E664B314}&quot; pptId=&quot;270&quot;/&gt;&#10;    &lt;slide id=&quot;{91EE5996-B4F8-4E03-A1E4-155B63D7890C}&quot; pptId=&quot;272&quot;/&gt;&#10;    &lt;slide id=&quot;{523291E8-ED2E-4D5A-95A3-4AFAAF780524}&quot; pptId=&quot;271&quot;/&gt;&#10;  &lt;/slides&gt;&#10;&#10;  &lt;narration&gt;&#10;    &lt;audioTracks&gt;&#10;      &lt;audioTrack muted=&quot;false&quot; name=&quot;Audio 1&quot; resource=&quot;32af3e16&quot; slideId=&quot;&quot; startTime=&quot;0&quot; volume=&quot;1&quot;&gt;&#10;        &lt;audio channels=&quot;1&quot; format=&quot;s16&quot; sampleRate=&quot;44100&quot;/&gt;&#10;      &lt;/audioTrack&gt;&#10;      &lt;audioTrack muted=&quot;false&quot; name=&quot;Audio 2&quot; resource=&quot;532e1d31&quot; slideId=&quot;{E902C2A9-F385-4861-B17B-AC603320EAD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0f515103&quot; slideId=&quot;{91EE5996-B4F8-4E03-A1E4-155B63D7890C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4E696406-2271-4F9B-B833-F8C7A80C74AF}"/>
  <p:tag name="ISPRING_RESOURCE_FOLDER" val="C:\Users\Admin\Desktop\trò chơi an toàn giao thông chuẩn\trò chơi an toàn giao thông\"/>
  <p:tag name="ISPRING_PRESENTATION_PATH" val="C:\Users\Admin\Desktop\trò chơi an toàn giao thông chuẩn\trò chơi an toàn giao thông.pptx"/>
  <p:tag name="ISPRING_SCREEN_RECS_UPDATED" val="C:\Users\Admin\Desktop\trò chơi an toàn giao thông chuẩn\trò chơi an toàn giao thông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A8D2E791-A8DD-48E9-8FF1-F736A6F3595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07"/>
  <p:tag name="TIMING" val="|0.001|1|5.056"/>
  <p:tag name="ISPRING_CUSTOM_TIMING_USED" val="1"/>
  <p:tag name="ISPRING_SLIDE_ID_2" val="{AD44328F-5568-43FA-BA05-DAD0E664B31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823"/>
  <p:tag name="ISPRING_CUSTOM_TIMING_USED" val="1"/>
  <p:tag name="ISPRING_SLIDE_ID_2" val="{91EE5996-B4F8-4E03-A1E4-155B63D7890C}"/>
  <p:tag name="TIMING" val="|0.0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TIMING" val="|0.001|0.001"/>
  <p:tag name="ISPRING_SLIDE_ID_2" val="{C5A80859-2271-4354-9C47-38F3C2D0285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178</Words>
  <Application>Microsoft Office PowerPoint</Application>
  <PresentationFormat>Widescreen</PresentationFormat>
  <Paragraphs>42</Paragraphs>
  <Slides>13</Slides>
  <Notes>4</Notes>
  <HiddenSlides>0</HiddenSlides>
  <MMClips>70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 Light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367</cp:revision>
  <dcterms:created xsi:type="dcterms:W3CDTF">2021-10-31T02:56:30Z</dcterms:created>
  <dcterms:modified xsi:type="dcterms:W3CDTF">2023-09-20T09:59:04Z</dcterms:modified>
</cp:coreProperties>
</file>