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9" r:id="rId2"/>
    <p:sldId id="308" r:id="rId3"/>
    <p:sldId id="315" r:id="rId4"/>
    <p:sldId id="270" r:id="rId5"/>
    <p:sldId id="275" r:id="rId6"/>
    <p:sldId id="265" r:id="rId7"/>
    <p:sldId id="268" r:id="rId8"/>
    <p:sldId id="283" r:id="rId9"/>
    <p:sldId id="277" r:id="rId10"/>
    <p:sldId id="316" r:id="rId11"/>
    <p:sldId id="287" r:id="rId12"/>
    <p:sldId id="286" r:id="rId13"/>
    <p:sldId id="310" r:id="rId14"/>
    <p:sldId id="313" r:id="rId15"/>
    <p:sldId id="314" r:id="rId16"/>
    <p:sldId id="318" r:id="rId17"/>
    <p:sldId id="319" r:id="rId18"/>
    <p:sldId id="317" r:id="rId19"/>
    <p:sldId id="320" r:id="rId20"/>
    <p:sldId id="300" r:id="rId21"/>
    <p:sldId id="301" r:id="rId22"/>
    <p:sldId id="312" r:id="rId23"/>
    <p:sldId id="304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2CB1B"/>
    <a:srgbClr val="F95207"/>
    <a:srgbClr val="EA2269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747" autoAdjust="0"/>
  </p:normalViewPr>
  <p:slideViewPr>
    <p:cSldViewPr>
      <p:cViewPr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A34A-5B2D-495E-B7D2-DE5F3BEA4ACC}" type="datetimeFigureOut">
              <a:rPr lang="en-SG" smtClean="0"/>
              <a:pPr/>
              <a:t>27/2/2023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9D017-91DE-4E01-BCDA-8C1381D41F1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8653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pPr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79003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pPr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38638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pPr/>
              <a:t>27/2/2023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5768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pPr/>
              <a:t>27/2/2023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5063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pPr/>
              <a:t>27/2/2023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69199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pPr/>
              <a:t>27/2/2023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49400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pPr/>
              <a:t>27/2/2023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06079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pPr/>
              <a:t>27/2/2023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8256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pPr/>
              <a:t>27/2/2023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7227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pPr/>
              <a:t>27/2/2023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5122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pPr/>
              <a:t>27/2/2023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75765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pPr/>
              <a:t>27/2/2023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53660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pPr/>
              <a:t>27/2/2023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114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E522-6D2A-44C7-B860-584BC60AF125}" type="datetimeFigureOut">
              <a:rPr lang="en-SG" smtClean="0"/>
              <a:pPr/>
              <a:t>27/2/2023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C109-80B0-43B2-B241-A61EB49AC11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1054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microsoft.com/office/2007/relationships/media" Target="../media/media1.mp3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2" name="Picture 4" descr="100+ hình nền powerpoint lạ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88866" y="722313"/>
            <a:ext cx="9232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Lê Lợi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15" y="1475792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060848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4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4" y="2767280"/>
            <a:ext cx="8964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15" y="4090719"/>
            <a:ext cx="9065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Mùi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tuổi 3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25/10/2022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7" y="1565561"/>
            <a:ext cx="2052577" cy="16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29267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6" y="5839102"/>
            <a:ext cx="2156029" cy="176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3" y="0"/>
            <a:ext cx="1797850" cy="14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8733" y="1820453"/>
            <a:ext cx="1959575" cy="16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4010" y="4581128"/>
            <a:ext cx="20176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54055"/>
            <a:ext cx="1665973" cy="1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962" y="4714683"/>
            <a:ext cx="1665973" cy="1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87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82" y="4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lần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2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ình ảnh con cua-The vector illustration, badges, stickers, crab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44" name="Rectangle 43"/>
          <p:cNvSpPr/>
          <p:nvPr/>
        </p:nvSpPr>
        <p:spPr>
          <a:xfrm>
            <a:off x="1211107" y="5533474"/>
            <a:ext cx="864096" cy="1345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39752" y="5523892"/>
            <a:ext cx="864096" cy="1345232"/>
          </a:xfrm>
          <a:prstGeom prst="rect">
            <a:avLst/>
          </a:prstGeom>
          <a:solidFill>
            <a:srgbClr val="F95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83148" y="5523892"/>
            <a:ext cx="864096" cy="1345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4008" y="5523892"/>
            <a:ext cx="864096" cy="1345232"/>
          </a:xfrm>
          <a:prstGeom prst="rect">
            <a:avLst/>
          </a:prstGeom>
          <a:solidFill>
            <a:srgbClr val="62C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948264" y="5523892"/>
            <a:ext cx="864096" cy="1345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804644" y="5523892"/>
            <a:ext cx="864096" cy="1345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9458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5" r="20374"/>
          <a:stretch/>
        </p:blipFill>
        <p:spPr bwMode="auto">
          <a:xfrm>
            <a:off x="-4079" y="692696"/>
            <a:ext cx="1835696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5" r="20374"/>
          <a:stretch/>
        </p:blipFill>
        <p:spPr bwMode="auto">
          <a:xfrm>
            <a:off x="1831617" y="692696"/>
            <a:ext cx="1651531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5" r="20374"/>
          <a:stretch/>
        </p:blipFill>
        <p:spPr bwMode="auto">
          <a:xfrm>
            <a:off x="3483148" y="692696"/>
            <a:ext cx="1835696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5" r="20374"/>
          <a:stretch/>
        </p:blipFill>
        <p:spPr bwMode="auto">
          <a:xfrm>
            <a:off x="5318844" y="692696"/>
            <a:ext cx="1835696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5" r="20374"/>
          <a:stretch/>
        </p:blipFill>
        <p:spPr bwMode="auto">
          <a:xfrm>
            <a:off x="7189136" y="692696"/>
            <a:ext cx="1835696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13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1758 L -0.16614 -0.319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15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2416" y="5512768"/>
            <a:ext cx="864096" cy="1345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0671" y="5511054"/>
            <a:ext cx="864096" cy="1345232"/>
          </a:xfrm>
          <a:prstGeom prst="rect">
            <a:avLst/>
          </a:prstGeom>
          <a:solidFill>
            <a:srgbClr val="F95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84694" y="5523354"/>
            <a:ext cx="864096" cy="1345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7990" y="5511054"/>
            <a:ext cx="864096" cy="1345232"/>
          </a:xfrm>
          <a:prstGeom prst="rect">
            <a:avLst/>
          </a:prstGeom>
          <a:solidFill>
            <a:srgbClr val="62C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94088" y="5512768"/>
            <a:ext cx="864096" cy="1345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51730" y="5512768"/>
            <a:ext cx="864096" cy="1345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8434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66" r="31867"/>
          <a:stretch/>
        </p:blipFill>
        <p:spPr bwMode="auto">
          <a:xfrm>
            <a:off x="816108" y="29522"/>
            <a:ext cx="972616" cy="31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66" r="31867"/>
          <a:stretch/>
        </p:blipFill>
        <p:spPr bwMode="auto">
          <a:xfrm>
            <a:off x="2034363" y="45546"/>
            <a:ext cx="972616" cy="30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66" r="31867"/>
          <a:stretch/>
        </p:blipFill>
        <p:spPr bwMode="auto">
          <a:xfrm>
            <a:off x="3144126" y="29522"/>
            <a:ext cx="972616" cy="31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66" r="31867"/>
          <a:stretch/>
        </p:blipFill>
        <p:spPr bwMode="auto">
          <a:xfrm>
            <a:off x="4347422" y="29523"/>
            <a:ext cx="972616" cy="31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66" r="31867"/>
          <a:stretch/>
        </p:blipFill>
        <p:spPr bwMode="auto">
          <a:xfrm>
            <a:off x="5724128" y="9883"/>
            <a:ext cx="972616" cy="31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66" r="31867"/>
          <a:stretch/>
        </p:blipFill>
        <p:spPr bwMode="auto">
          <a:xfrm>
            <a:off x="6948264" y="0"/>
            <a:ext cx="97261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8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5837E-6 L -0.29931 -0.276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3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1" grpId="0" animBg="1"/>
      <p:bldP spid="22" grpId="0" animBg="1"/>
      <p:bldP spid="23" grpId="1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6" t="16667" r="7055" b="15916"/>
          <a:stretch/>
        </p:blipFill>
        <p:spPr bwMode="auto">
          <a:xfrm>
            <a:off x="1075589" y="495414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6" t="16667" r="7055" b="15916"/>
          <a:stretch/>
        </p:blipFill>
        <p:spPr bwMode="auto">
          <a:xfrm>
            <a:off x="3412669" y="495414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6" t="16667" r="7055" b="15916"/>
          <a:stretch/>
        </p:blipFill>
        <p:spPr bwMode="auto">
          <a:xfrm>
            <a:off x="5752086" y="524262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6" t="16667" r="7055" b="15916"/>
          <a:stretch/>
        </p:blipFill>
        <p:spPr bwMode="auto">
          <a:xfrm>
            <a:off x="3450897" y="2208776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6" t="16667" r="7055" b="15916"/>
          <a:stretch/>
        </p:blipFill>
        <p:spPr bwMode="auto">
          <a:xfrm>
            <a:off x="5752086" y="2194510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302416" y="5512768"/>
            <a:ext cx="864096" cy="1345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20671" y="5511054"/>
            <a:ext cx="864096" cy="1345232"/>
          </a:xfrm>
          <a:prstGeom prst="rect">
            <a:avLst/>
          </a:prstGeom>
          <a:solidFill>
            <a:srgbClr val="F95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84694" y="5523354"/>
            <a:ext cx="864096" cy="1345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87990" y="5511054"/>
            <a:ext cx="864096" cy="1345232"/>
          </a:xfrm>
          <a:prstGeom prst="rect">
            <a:avLst/>
          </a:prstGeom>
          <a:solidFill>
            <a:srgbClr val="62C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94088" y="5512768"/>
            <a:ext cx="864096" cy="1345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51730" y="5512768"/>
            <a:ext cx="864096" cy="1345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6" name="Picture 35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6" t="16667" r="7055" b="15916"/>
          <a:stretch/>
        </p:blipFill>
        <p:spPr bwMode="auto">
          <a:xfrm>
            <a:off x="1046560" y="2223606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708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51445E-7 L -0.33716 -0.264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-13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90872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1700808"/>
            <a:ext cx="1219200" cy="515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297774" y="3575662"/>
            <a:ext cx="1628800" cy="4935876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2885" y="69097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745" y="3573016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95497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980" y="3557261"/>
            <a:ext cx="2019708" cy="165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13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1" t="21667" b="23000"/>
          <a:stretch/>
        </p:blipFill>
        <p:spPr bwMode="auto">
          <a:xfrm>
            <a:off x="0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7" name="Picture 2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4" b="3393"/>
          <a:stretch/>
        </p:blipFill>
        <p:spPr bwMode="auto">
          <a:xfrm>
            <a:off x="-58649" y="2987411"/>
            <a:ext cx="1397915" cy="2141703"/>
          </a:xfrm>
          <a:prstGeom prst="rect">
            <a:avLst/>
          </a:prstGeom>
          <a:noFill/>
          <a:extLst/>
        </p:spPr>
      </p:pic>
      <p:sp>
        <p:nvSpPr>
          <p:cNvPr id="33" name="Rectangle 32"/>
          <p:cNvSpPr/>
          <p:nvPr/>
        </p:nvSpPr>
        <p:spPr>
          <a:xfrm>
            <a:off x="6487364" y="5301208"/>
            <a:ext cx="1709428" cy="15356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0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34" name="Picture 33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4" b="3393"/>
          <a:stretch/>
        </p:blipFill>
        <p:spPr bwMode="auto">
          <a:xfrm>
            <a:off x="1247605" y="2971641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5" name="Picture 34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4" b="3393"/>
          <a:stretch/>
        </p:blipFill>
        <p:spPr bwMode="auto">
          <a:xfrm>
            <a:off x="2497578" y="2941945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6" name="Picture 35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4" b="3393"/>
          <a:stretch/>
        </p:blipFill>
        <p:spPr bwMode="auto">
          <a:xfrm>
            <a:off x="3772942" y="2956471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7" name="Picture 3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4" b="3393"/>
          <a:stretch/>
        </p:blipFill>
        <p:spPr bwMode="auto">
          <a:xfrm>
            <a:off x="5089449" y="2901009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8" name="Picture 37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4" b="3393"/>
          <a:stretch/>
        </p:blipFill>
        <p:spPr bwMode="auto">
          <a:xfrm>
            <a:off x="6449941" y="2901009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9" name="Picture 38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4" b="3393"/>
          <a:stretch/>
        </p:blipFill>
        <p:spPr bwMode="auto">
          <a:xfrm>
            <a:off x="7746085" y="2859914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40" name="Picture 39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1" t="21667" b="23000"/>
          <a:stretch/>
        </p:blipFill>
        <p:spPr bwMode="auto">
          <a:xfrm>
            <a:off x="1288466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1" name="Picture 40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1" t="21667" b="23000"/>
          <a:stretch/>
        </p:blipFill>
        <p:spPr bwMode="auto">
          <a:xfrm>
            <a:off x="2524623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2" name="Picture 41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1" t="21667" b="23000"/>
          <a:stretch/>
        </p:blipFill>
        <p:spPr bwMode="auto">
          <a:xfrm>
            <a:off x="3772942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3" name="Picture 42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1" t="21667" b="23000"/>
          <a:stretch/>
        </p:blipFill>
        <p:spPr bwMode="auto">
          <a:xfrm>
            <a:off x="5089449" y="1165839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4" name="Picture 43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1" t="21667" b="23000"/>
          <a:stretch/>
        </p:blipFill>
        <p:spPr bwMode="auto">
          <a:xfrm>
            <a:off x="6375066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5" name="Picture 44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1" t="21667" b="23000"/>
          <a:stretch/>
        </p:blipFill>
        <p:spPr bwMode="auto">
          <a:xfrm>
            <a:off x="7653609" y="1089769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958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899592" y="332656"/>
            <a:ext cx="7344816" cy="597666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0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79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ga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57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xi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900" y="-30517"/>
            <a:ext cx="4648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86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843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1752600"/>
            <a:ext cx="1219200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9860" y="18497"/>
            <a:ext cx="1244140" cy="4202591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8497"/>
            <a:ext cx="2175732" cy="17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995" y="290676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210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36590"/>
            <a:ext cx="2028371" cy="16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847001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1842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526" y="3089074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66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amNgonTayNgoanBeat-VA-5145904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918704"/>
            <a:ext cx="1225533" cy="9985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5501" y="116632"/>
            <a:ext cx="8229600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1:Chung </a:t>
            </a:r>
            <a:r>
              <a:rPr lang="en-S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412776"/>
            <a:ext cx="8443664" cy="45259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SG" sz="4000" b="1" dirty="0" err="1" smtClean="0">
                <a:solidFill>
                  <a:schemeClr val="tx1"/>
                </a:solidFill>
              </a:rPr>
              <a:t>Cách</a:t>
            </a:r>
            <a:r>
              <a:rPr lang="en-SG" sz="4000" b="1" dirty="0" smtClean="0">
                <a:solidFill>
                  <a:schemeClr val="tx1"/>
                </a:solidFill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</a:rPr>
              <a:t>chơi</a:t>
            </a:r>
            <a:r>
              <a:rPr lang="en-SG" sz="4000" b="1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5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90" name="Picture 6" descr="In backdrop là gì? - Địa chỉ in backdrop uy tín tại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980728"/>
            <a:ext cx="633670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120205"/>
            <a:ext cx="69847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29938">
            <a:off x="-617160" y="1764525"/>
            <a:ext cx="6720280" cy="3685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59148">
            <a:off x="3100838" y="945358"/>
            <a:ext cx="6541684" cy="43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8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S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2:Đội </a:t>
            </a:r>
            <a:r>
              <a:rPr lang="en-S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SG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27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53" y="188640"/>
            <a:ext cx="8064896" cy="170080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Điền</a:t>
            </a:r>
            <a:r>
              <a:rPr lang="en-US" b="1" dirty="0" smtClean="0"/>
              <a:t> </a:t>
            </a:r>
            <a:r>
              <a:rPr lang="en-US" b="1" dirty="0" err="1"/>
              <a:t>d</a:t>
            </a:r>
            <a:r>
              <a:rPr lang="en-US" b="1" dirty="0" err="1" smtClean="0"/>
              <a:t>ãy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nhiên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bé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lớn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0632864"/>
              </p:ext>
            </p:extLst>
          </p:nvPr>
        </p:nvGraphicFramePr>
        <p:xfrm>
          <a:off x="249" y="2708920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/>
                <a:gridCol w="1530481"/>
                <a:gridCol w="1530481"/>
                <a:gridCol w="1530481"/>
                <a:gridCol w="1530481"/>
                <a:gridCol w="1530481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6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85380" y="271416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8994" y="2714163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42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8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Điền</a:t>
            </a:r>
            <a:r>
              <a:rPr lang="en-US" sz="5400" b="1" dirty="0"/>
              <a:t> </a:t>
            </a:r>
            <a:r>
              <a:rPr lang="en-US" sz="5400" b="1" dirty="0" err="1"/>
              <a:t>dãy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nhiên</a:t>
            </a:r>
            <a:r>
              <a:rPr lang="en-US" sz="5400" b="1" dirty="0"/>
              <a:t> </a:t>
            </a:r>
            <a:r>
              <a:rPr lang="en-US" sz="5400" b="1" dirty="0" err="1"/>
              <a:t>theo</a:t>
            </a:r>
            <a:r>
              <a:rPr lang="en-US" sz="5400" b="1" dirty="0"/>
              <a:t> </a:t>
            </a:r>
            <a:r>
              <a:rPr lang="en-US" sz="5400" b="1" dirty="0" err="1"/>
              <a:t>thứ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từ</a:t>
            </a:r>
            <a:r>
              <a:rPr lang="en-US" sz="5400" b="1" dirty="0"/>
              <a:t> </a:t>
            </a:r>
            <a:r>
              <a:rPr lang="en-US" sz="5400" b="1" dirty="0" err="1"/>
              <a:t>bé</a:t>
            </a:r>
            <a:r>
              <a:rPr lang="en-US" sz="5400" b="1" dirty="0"/>
              <a:t> </a:t>
            </a:r>
            <a:r>
              <a:rPr lang="en-US" sz="5400" b="1" dirty="0" err="1"/>
              <a:t>đến</a:t>
            </a:r>
            <a:r>
              <a:rPr lang="en-US" sz="5400" b="1" dirty="0"/>
              <a:t> </a:t>
            </a:r>
            <a:r>
              <a:rPr lang="en-US" sz="5400" b="1" dirty="0" err="1"/>
              <a:t>lớn</a:t>
            </a:r>
            <a:endParaRPr lang="en-US" sz="5400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5751432"/>
              </p:ext>
            </p:extLst>
          </p:nvPr>
        </p:nvGraphicFramePr>
        <p:xfrm>
          <a:off x="249" y="2708920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/>
                <a:gridCol w="1530481"/>
                <a:gridCol w="1530481"/>
                <a:gridCol w="1530481"/>
                <a:gridCol w="1530481"/>
                <a:gridCol w="1530481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6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34752" y="267061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4325" y="269158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3968" y="2656092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4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28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80" y="116632"/>
            <a:ext cx="7936396" cy="1678497"/>
          </a:xfrm>
        </p:spPr>
        <p:txBody>
          <a:bodyPr>
            <a:normAutofit/>
          </a:bodyPr>
          <a:lstStyle/>
          <a:p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dãy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 smtClean="0"/>
              <a:t>lớn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bé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8120263"/>
              </p:ext>
            </p:extLst>
          </p:nvPr>
        </p:nvGraphicFramePr>
        <p:xfrm>
          <a:off x="17468" y="2636912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/>
                <a:gridCol w="1530481"/>
                <a:gridCol w="1530481"/>
                <a:gridCol w="1530481"/>
                <a:gridCol w="1530481"/>
                <a:gridCol w="1530481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6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56490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4333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2491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04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1" y="35263"/>
            <a:ext cx="8934118" cy="67155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251520" y="2636912"/>
            <a:ext cx="87849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12838"/>
              </a:avLst>
            </a:prstTxWarp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chương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trình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lần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Điệu Dân Vũ Rữa Tay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84482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</a:p>
          <a:p>
            <a:pPr algn="ctr"/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" y="3212976"/>
            <a:ext cx="1717964" cy="3645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51772">
            <a:off x="2082057" y="4478649"/>
            <a:ext cx="1700149" cy="3126861"/>
          </a:xfrm>
          <a:prstGeom prst="rect">
            <a:avLst/>
          </a:prstGeom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6179" y="3688657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908720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60257"/>
            <a:ext cx="1371600" cy="17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52128"/>
            <a:ext cx="187220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50097"/>
            <a:ext cx="21636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45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6632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Điệu Dân Vũ Rữa Tay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84368" y="5621697"/>
            <a:ext cx="897632" cy="9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8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5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S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</a:t>
            </a:r>
            <a:r>
              <a:rPr lang="en-SG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S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S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6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312368" cy="31287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endParaRPr lang="en-SG" dirty="0" smtClean="0">
              <a:solidFill>
                <a:prstClr val="white"/>
              </a:solidFill>
              <a:hlinkClick r:id="rId3" action="ppaction://hlinksldjump"/>
            </a:endParaRPr>
          </a:p>
          <a:p>
            <a:pPr marL="0" lvl="0" indent="0" algn="ctr">
              <a:buNone/>
            </a:pPr>
            <a:r>
              <a:rPr lang="en-SG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</a:t>
            </a:r>
            <a:endParaRPr lang="en-SG" sz="1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4" name="Content Placeholder 2">
            <a:hlinkClick r:id="rId4" action="ppaction://hlinksldjump"/>
          </p:cNvPr>
          <p:cNvSpPr txBox="1">
            <a:spLocks/>
          </p:cNvSpPr>
          <p:nvPr/>
        </p:nvSpPr>
        <p:spPr>
          <a:xfrm>
            <a:off x="3338891" y="0"/>
            <a:ext cx="3401020" cy="31287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2</a:t>
            </a: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SG" dirty="0"/>
          </a:p>
        </p:txBody>
      </p:sp>
      <p:sp>
        <p:nvSpPr>
          <p:cNvPr id="5" name="Conten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0" y="3155752"/>
            <a:ext cx="3312368" cy="315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</a:t>
            </a:r>
            <a:endParaRPr lang="en-SG" sz="10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6" name="Content Placeholder 2">
            <a:hlinkClick r:id="rId6" action="ppaction://hlinksldjump"/>
          </p:cNvPr>
          <p:cNvSpPr txBox="1">
            <a:spLocks/>
          </p:cNvSpPr>
          <p:nvPr/>
        </p:nvSpPr>
        <p:spPr>
          <a:xfrm>
            <a:off x="3338891" y="3162400"/>
            <a:ext cx="3384376" cy="31491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 smtClean="0">
                <a:solidFill>
                  <a:prstClr val="white"/>
                </a:solidFill>
              </a:rPr>
              <a:t>  </a:t>
            </a: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</a:t>
            </a:r>
            <a:r>
              <a:rPr lang="en-SG" dirty="0" smtClean="0">
                <a:solidFill>
                  <a:prstClr val="white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SG" dirty="0" smtClean="0">
                <a:solidFill>
                  <a:prstClr val="white"/>
                </a:solidFill>
              </a:rPr>
              <a:t>  </a:t>
            </a:r>
            <a:r>
              <a:rPr lang="en-SG" sz="30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4</a:t>
            </a:r>
            <a:endParaRPr lang="en-SG" sz="30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092280" y="2780928"/>
            <a:ext cx="1800200" cy="108012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hlinkClick r:id="rId7" action="ppaction://hlinksldjump"/>
              </a:rPr>
              <a:t>TIẾP THEO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4897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44045" y="1967818"/>
            <a:ext cx="211653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Left Arrow 1"/>
          <p:cNvSpPr/>
          <p:nvPr/>
        </p:nvSpPr>
        <p:spPr>
          <a:xfrm>
            <a:off x="7057078" y="5547111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4" b="3393"/>
          <a:stretch/>
        </p:blipFill>
        <p:spPr bwMode="auto">
          <a:xfrm>
            <a:off x="251520" y="605791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4" b="3393"/>
          <a:stretch/>
        </p:blipFill>
        <p:spPr bwMode="auto">
          <a:xfrm>
            <a:off x="3586604" y="605791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4" b="3393"/>
          <a:stretch/>
        </p:blipFill>
        <p:spPr bwMode="auto">
          <a:xfrm>
            <a:off x="251520" y="3635598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4" b="3393"/>
          <a:stretch/>
        </p:blipFill>
        <p:spPr bwMode="auto">
          <a:xfrm>
            <a:off x="3586604" y="3562788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28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04248" y="2540970"/>
            <a:ext cx="213737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SG" sz="1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020272" y="5661248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35" t="14049" r="11628" b="12255"/>
          <a:stretch/>
        </p:blipFill>
        <p:spPr bwMode="auto">
          <a:xfrm>
            <a:off x="251520" y="596547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35" t="14049" r="11628" b="12255"/>
          <a:stretch/>
        </p:blipFill>
        <p:spPr bwMode="auto">
          <a:xfrm>
            <a:off x="3434083" y="612393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35" t="14049" r="11628" b="12255"/>
          <a:stretch/>
        </p:blipFill>
        <p:spPr bwMode="auto">
          <a:xfrm>
            <a:off x="1655676" y="3573016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40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76256" y="1844824"/>
            <a:ext cx="216024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7020272" y="5540082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06" b="8046"/>
          <a:stretch/>
        </p:blipFill>
        <p:spPr bwMode="auto">
          <a:xfrm>
            <a:off x="285381" y="521192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06" b="8046"/>
          <a:stretch/>
        </p:blipFill>
        <p:spPr bwMode="auto">
          <a:xfrm>
            <a:off x="2915816" y="554581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06" b="8046"/>
          <a:stretch/>
        </p:blipFill>
        <p:spPr bwMode="auto">
          <a:xfrm>
            <a:off x="323528" y="2570806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06" b="8046"/>
          <a:stretch/>
        </p:blipFill>
        <p:spPr bwMode="auto">
          <a:xfrm>
            <a:off x="3079513" y="2670345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06" b="8046"/>
          <a:stretch/>
        </p:blipFill>
        <p:spPr bwMode="auto">
          <a:xfrm>
            <a:off x="1475415" y="4779715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79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164287" y="2636912"/>
            <a:ext cx="1868225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1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020272" y="5734087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362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" t="7190" r="2502" b="5774"/>
          <a:stretch/>
        </p:blipFill>
        <p:spPr bwMode="auto">
          <a:xfrm>
            <a:off x="109224" y="980728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" t="7190" r="2502" b="5774"/>
          <a:stretch/>
        </p:blipFill>
        <p:spPr bwMode="auto">
          <a:xfrm>
            <a:off x="2442740" y="980727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" t="7190" r="2502" b="5774"/>
          <a:stretch/>
        </p:blipFill>
        <p:spPr bwMode="auto">
          <a:xfrm>
            <a:off x="4644007" y="980728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" t="7190" r="2502" b="5774"/>
          <a:stretch/>
        </p:blipFill>
        <p:spPr bwMode="auto">
          <a:xfrm>
            <a:off x="18372" y="4221088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" t="7190" r="2502" b="5774"/>
          <a:stretch/>
        </p:blipFill>
        <p:spPr bwMode="auto">
          <a:xfrm>
            <a:off x="2411761" y="4230781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" t="7190" r="2502" b="5774"/>
          <a:stretch/>
        </p:blipFill>
        <p:spPr bwMode="auto">
          <a:xfrm>
            <a:off x="4644008" y="4149079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6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389</Words>
  <Application>Microsoft Office PowerPoint</Application>
  <PresentationFormat>On-screen Show (4:3)</PresentationFormat>
  <Paragraphs>103</Paragraphs>
  <Slides>24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TRÒ CHƠI: Ô số bí mật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TRÒ CHƠI 2:Đội nào nhanh</vt:lpstr>
      <vt:lpstr>Điền dãy số tự nhiên theo thứ tự từ bé đến lớn</vt:lpstr>
      <vt:lpstr>Slide 22</vt:lpstr>
      <vt:lpstr>Điền dãy số tự nhiên theo thứ tự từ lớn đến bé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</cp:lastModifiedBy>
  <cp:revision>164</cp:revision>
  <dcterms:created xsi:type="dcterms:W3CDTF">2020-04-04T14:12:31Z</dcterms:created>
  <dcterms:modified xsi:type="dcterms:W3CDTF">2023-02-27T09:01:47Z</dcterms:modified>
</cp:coreProperties>
</file>