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1" r:id="rId3"/>
    <p:sldId id="273" r:id="rId4"/>
    <p:sldId id="275" r:id="rId5"/>
    <p:sldId id="270" r:id="rId6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CEFF"/>
    <a:srgbClr val="D5760B"/>
    <a:srgbClr val="67873F"/>
    <a:srgbClr val="FF6900"/>
    <a:srgbClr val="F9F9F9"/>
    <a:srgbClr val="BDAC82"/>
    <a:srgbClr val="683C11"/>
    <a:srgbClr val="099F00"/>
    <a:srgbClr val="FF4F66"/>
    <a:srgbClr val="B6C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DB9B-351C-4C34-8156-0572322A6EF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87856-9FAE-4FF3-AABA-095F7D838E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87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3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514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6759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750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569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359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25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2652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3542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711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43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7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pPr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58" y="4975412"/>
            <a:ext cx="2230809" cy="1882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89" y="964570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30" name="WordArt 6"/>
          <p:cNvSpPr>
            <a:spLocks noChangeArrowheads="1" noChangeShapeType="1" noTextEdit="1"/>
          </p:cNvSpPr>
          <p:nvPr/>
        </p:nvSpPr>
        <p:spPr bwMode="auto">
          <a:xfrm>
            <a:off x="2985246" y="793377"/>
            <a:ext cx="6798834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Trường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mầm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non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Lê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Lợi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2191872" y="2595281"/>
            <a:ext cx="920072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 màu bức tranh gia đình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600" b="1" dirty="0">
                <a:solidFill>
                  <a:srgbClr val="FF3399"/>
                </a:solidFill>
                <a:cs typeface="+mn-cs"/>
              </a:rPr>
              <a:t> </a:t>
            </a:r>
            <a:r>
              <a:rPr lang="en-US" altLang="en-US" sz="3600" b="1" dirty="0">
                <a:solidFill>
                  <a:srgbClr val="FF3399"/>
                </a:solidFill>
              </a:rPr>
              <a:t>                  </a:t>
            </a:r>
            <a:r>
              <a:rPr lang="en-US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Chủ đề: Gia đình</a:t>
            </a:r>
          </a:p>
          <a:p>
            <a:pPr>
              <a:defRPr/>
            </a:pP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</a:t>
            </a: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Độ tuổi: 3- 4 Tuổi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    </a:t>
            </a: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Giáo viên: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Nguyễn</a:t>
            </a:r>
            <a:r>
              <a:rPr lang="vi-V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 Thị </a:t>
            </a:r>
            <a:r>
              <a:rPr lang="en-US" alt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Nhung</a:t>
            </a:r>
            <a:endParaRPr lang="en-US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</a:endParaRPr>
          </a:p>
        </p:txBody>
      </p:sp>
      <p:sp>
        <p:nvSpPr>
          <p:cNvPr id="32" name="WordArt 7"/>
          <p:cNvSpPr>
            <a:spLocks noChangeArrowheads="1" noChangeShapeType="1" noTextEdit="1"/>
          </p:cNvSpPr>
          <p:nvPr/>
        </p:nvSpPr>
        <p:spPr bwMode="auto">
          <a:xfrm>
            <a:off x="3106270" y="17526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Lĩnh vực phát triển thẩm mỹ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<p:cBhvr>
                                        <p:cTn id="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0" y="1551071"/>
            <a:ext cx="2599693" cy="4255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84" y="3888148"/>
            <a:ext cx="1485863" cy="2480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70" y="3756772"/>
            <a:ext cx="1293449" cy="25548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07" y="4048590"/>
            <a:ext cx="1592759" cy="24693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3" name="WordArt 57"/>
          <p:cNvSpPr>
            <a:spLocks noChangeArrowheads="1" noChangeShapeType="1" noTextEdit="1"/>
          </p:cNvSpPr>
          <p:nvPr/>
        </p:nvSpPr>
        <p:spPr bwMode="auto">
          <a:xfrm>
            <a:off x="2292824" y="1696665"/>
            <a:ext cx="9034818" cy="227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0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Hoạt động 1: </a:t>
            </a:r>
            <a:r>
              <a:rPr lang="en-US" sz="2000" b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Gia</a:t>
            </a:r>
            <a:r>
              <a:rPr lang="en-US" sz="20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đình</a:t>
            </a:r>
            <a:r>
              <a:rPr lang="en-US" sz="20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20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</a:rPr>
              <a:t>bé</a:t>
            </a:r>
            <a:endParaRPr lang="vi-VN" sz="20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80000"/>
                  </a:scheme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vi-VN" sz="9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Hát : Gia đình ngón tay</a:t>
            </a:r>
            <a:r>
              <a:rPr lang="en-US" sz="9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8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9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80000"/>
                  </a:schemeClr>
                </a:outerShdw>
              </a:effectLst>
              <a:latin typeface=".VnTime" pitchFamily="34" charset="0"/>
            </a:endParaRPr>
          </a:p>
        </p:txBody>
      </p:sp>
      <p:pic>
        <p:nvPicPr>
          <p:cNvPr id="2" name="gia đình ngón tay - Thơ trẻ em - Vườn ươm vần Bài hát - Kids Rhyme - Finger Family Kid Rhyme (1)">
            <a:hlinkClick r:id="" action="ppaction://media"/>
            <a:extLst>
              <a:ext uri="{FF2B5EF4-FFF2-40B4-BE49-F238E27FC236}">
                <a16:creationId xmlns:a16="http://schemas.microsoft.com/office/drawing/2014/main" id="{AF327093-4E3B-4401-8BE3-A23A582871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17988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6278" y="40485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9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39"/>
            <a:ext cx="12405353" cy="6970750"/>
          </a:xfrm>
          <a:prstGeom prst="rect">
            <a:avLst/>
          </a:prstGeom>
        </p:spPr>
      </p:pic>
      <p:sp>
        <p:nvSpPr>
          <p:cNvPr id="13" name="WordArt 57"/>
          <p:cNvSpPr>
            <a:spLocks noChangeArrowheads="1" noChangeShapeType="1" noTextEdit="1"/>
          </p:cNvSpPr>
          <p:nvPr/>
        </p:nvSpPr>
        <p:spPr bwMode="auto">
          <a:xfrm>
            <a:off x="3402266" y="1740946"/>
            <a:ext cx="7162800" cy="136008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48778"/>
              </a:avLst>
            </a:prstTxWarp>
          </a:bodyPr>
          <a:lstStyle/>
          <a:p>
            <a:pPr algn="ctr"/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Hoạt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độn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</a:t>
            </a:r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gia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đình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0" y="1519518"/>
            <a:ext cx="3945300" cy="4018043"/>
          </a:xfrm>
          <a:prstGeom prst="rect">
            <a:avLst/>
          </a:prstGeom>
        </p:spPr>
      </p:pic>
      <p:pic>
        <p:nvPicPr>
          <p:cNvPr id="8" name="Picture 4" descr="animated-flower-image-0110">
            <a:extLst>
              <a:ext uri="{FF2B5EF4-FFF2-40B4-BE49-F238E27FC236}">
                <a16:creationId xmlns:a16="http://schemas.microsoft.com/office/drawing/2014/main" id="{24425076-55F1-4786-9746-DF54F7B50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3926878"/>
            <a:ext cx="4763069" cy="2931122"/>
          </a:xfrm>
          <a:prstGeom prst="rect">
            <a:avLst/>
          </a:prstGeom>
          <a:noFill/>
        </p:spPr>
      </p:pic>
      <p:pic>
        <p:nvPicPr>
          <p:cNvPr id="9" name="Picture 4" descr="animated-flower-image-0110">
            <a:extLst>
              <a:ext uri="{FF2B5EF4-FFF2-40B4-BE49-F238E27FC236}">
                <a16:creationId xmlns:a16="http://schemas.microsoft.com/office/drawing/2014/main" id="{6AB65F0C-BD0C-4CAD-84FC-A354BCBF7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96352" y="3926878"/>
            <a:ext cx="4763069" cy="2931122"/>
          </a:xfrm>
          <a:prstGeom prst="rect">
            <a:avLst/>
          </a:prstGeom>
          <a:noFill/>
        </p:spPr>
      </p:pic>
      <p:pic>
        <p:nvPicPr>
          <p:cNvPr id="10" name="Picture 4" descr="animated-flower-image-0110">
            <a:extLst>
              <a:ext uri="{FF2B5EF4-FFF2-40B4-BE49-F238E27FC236}">
                <a16:creationId xmlns:a16="http://schemas.microsoft.com/office/drawing/2014/main" id="{B13A07F9-3A52-4B0F-A0B7-E80F480865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8931" y="3926878"/>
            <a:ext cx="4763069" cy="2931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23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11" y="0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" y="4631019"/>
            <a:ext cx="11683161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147" y="1918268"/>
            <a:ext cx="3619500" cy="2667000"/>
          </a:xfrm>
          <a:prstGeom prst="rect">
            <a:avLst/>
          </a:prstGeom>
        </p:spPr>
      </p:pic>
      <p:sp>
        <p:nvSpPr>
          <p:cNvPr id="47" name="WordArt 57"/>
          <p:cNvSpPr>
            <a:spLocks noChangeArrowheads="1" noChangeShapeType="1" noTextEdit="1"/>
          </p:cNvSpPr>
          <p:nvPr/>
        </p:nvSpPr>
        <p:spPr bwMode="auto">
          <a:xfrm>
            <a:off x="3536376" y="2355004"/>
            <a:ext cx="7162800" cy="2581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0"/>
              </a:avLst>
            </a:prstTxWarp>
          </a:bodyPr>
          <a:lstStyle/>
          <a:p>
            <a:pPr algn="ctr"/>
            <a:r>
              <a:rPr lang="vi-V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 thực hiện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" name="Picture 4" descr="animated-flower-image-011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8555" y="5134708"/>
            <a:ext cx="4338620" cy="1723292"/>
          </a:xfrm>
          <a:prstGeom prst="rect">
            <a:avLst/>
          </a:prstGeom>
          <a:noFill/>
        </p:spPr>
      </p:pic>
      <p:pic>
        <p:nvPicPr>
          <p:cNvPr id="49" name="Picture 4" descr="animated-flower-image-011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55857" y="5050302"/>
            <a:ext cx="4787154" cy="1807698"/>
          </a:xfrm>
          <a:prstGeom prst="rect">
            <a:avLst/>
          </a:prstGeom>
          <a:noFill/>
        </p:spPr>
      </p:pic>
      <p:pic>
        <p:nvPicPr>
          <p:cNvPr id="50" name="Picture 4" descr="animated-flower-image-011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994031"/>
            <a:ext cx="4787154" cy="1863969"/>
          </a:xfrm>
          <a:prstGeom prst="rect">
            <a:avLst/>
          </a:prstGeom>
          <a:noFill/>
        </p:spPr>
      </p:pic>
      <p:pic>
        <p:nvPicPr>
          <p:cNvPr id="2" name="mix_17m59s (audio-joiner.com)">
            <a:hlinkClick r:id="" action="ppaction://media"/>
            <a:extLst>
              <a:ext uri="{FF2B5EF4-FFF2-40B4-BE49-F238E27FC236}">
                <a16:creationId xmlns:a16="http://schemas.microsoft.com/office/drawing/2014/main" id="{E081B9D0-3F81-4671-AC14-04FC06EDC9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5709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5465" y="395545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6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 animBg="1"/>
      <p:bldP spid="4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208827" y="2087411"/>
            <a:ext cx="1728358" cy="1168595"/>
            <a:chOff x="8208827" y="2087411"/>
            <a:chExt cx="1728358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208827" y="2117710"/>
              <a:ext cx="172835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Biệt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43843" y="1678431"/>
            <a:ext cx="1478290" cy="1175828"/>
            <a:chOff x="2943843" y="1678431"/>
            <a:chExt cx="1478290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43843" y="1746263"/>
              <a:ext cx="147829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Xin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61182" y="2031260"/>
            <a:ext cx="1931939" cy="1168595"/>
            <a:chOff x="4461182" y="2031260"/>
            <a:chExt cx="1931939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461182" y="2065001"/>
              <a:ext cx="193193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>
                  <a:solidFill>
                    <a:srgbClr val="FFC000"/>
                  </a:solidFill>
                  <a:ea typeface="方正少儿简体" panose="03000509000000000000" pitchFamily="65" charset="-122"/>
                </a:rPr>
                <a:t>Chào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24339" y="1967332"/>
            <a:ext cx="1803314" cy="1178086"/>
            <a:chOff x="6324339" y="1967332"/>
            <a:chExt cx="1803314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324339" y="2037422"/>
              <a:ext cx="180331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 err="1">
                  <a:solidFill>
                    <a:srgbClr val="FF4F66"/>
                  </a:solidFill>
                  <a:ea typeface="方正少儿简体" panose="03000509000000000000" pitchFamily="65" charset="-122"/>
                </a:rPr>
                <a:t>Tạm</a:t>
              </a:r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 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83567" y="3740306"/>
            <a:ext cx="8193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Hẹn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gặp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lại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trong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các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chương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trình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lần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sau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!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3" name="V.A – Niềm Vui Gia Đình">
            <a:hlinkClick r:id="" action="ppaction://media"/>
            <a:extLst>
              <a:ext uri="{FF2B5EF4-FFF2-40B4-BE49-F238E27FC236}">
                <a16:creationId xmlns:a16="http://schemas.microsoft.com/office/drawing/2014/main" id="{C70EF9F9-FDA0-49D4-B835-D2A2E671B8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0" end="58173.18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5401" y="45072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11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<p:cBhvr>
                                        <p:cTn id="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3ccfcca3b99c8f8a89274479a44aa44c119"/>
  <p:tag name="ISPRING_PRESENTATION_TITLE" val="儿童幼儿园教育卡通课件黑板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84</Words>
  <Application>Microsoft Office PowerPoint</Application>
  <PresentationFormat>Widescreen</PresentationFormat>
  <Paragraphs>20</Paragraphs>
  <Slides>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宋体</vt:lpstr>
      <vt:lpstr>.VnTime</vt:lpstr>
      <vt:lpstr>Arial</vt:lpstr>
      <vt:lpstr>Calibri</vt:lpstr>
      <vt:lpstr>Calibri Light</vt:lpstr>
      <vt:lpstr>Segoe Print</vt:lpstr>
      <vt:lpstr>Times New Roman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儿童幼儿园教育卡通课件黑板PPT模板</dc:title>
  <dc:creator>Windows 用户</dc:creator>
  <cp:lastModifiedBy>Admin</cp:lastModifiedBy>
  <cp:revision>101</cp:revision>
  <dcterms:created xsi:type="dcterms:W3CDTF">2016-02-15T09:22:52Z</dcterms:created>
  <dcterms:modified xsi:type="dcterms:W3CDTF">2023-03-07T01:40:36Z</dcterms:modified>
</cp:coreProperties>
</file>