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7" r:id="rId6"/>
    <p:sldId id="260" r:id="rId7"/>
    <p:sldId id="268" r:id="rId8"/>
    <p:sldId id="261" r:id="rId9"/>
    <p:sldId id="269" r:id="rId10"/>
    <p:sldId id="262" r:id="rId11"/>
    <p:sldId id="271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5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8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4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3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7CCD0-0788-41C6-9281-D27D1F324E45}" type="datetimeFigureOut">
              <a:rPr lang="en-US" smtClean="0"/>
              <a:t>27/2/2023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2F315-2F20-439D-A6B7-C58D08DDF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kxlrmcn5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799" y="2967335"/>
            <a:ext cx="8990410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err="1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Bảo</a:t>
            </a:r>
            <a:r>
              <a:rPr lang="en-US" sz="8800" b="0" cap="none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0" cap="none" spc="0" dirty="0" err="1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Vệ</a:t>
            </a:r>
            <a:r>
              <a:rPr lang="en-US" sz="8800" b="0" cap="none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0" cap="none" spc="0" dirty="0" err="1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Môi</a:t>
            </a:r>
            <a:r>
              <a:rPr lang="en-US" sz="8800" b="0" cap="none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0" cap="none" spc="0" dirty="0" err="1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Trường</a:t>
            </a:r>
            <a:endParaRPr lang="en-US" sz="8800" b="0" cap="none" spc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63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5481" y="2905780"/>
            <a:ext cx="6361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/>
              <a:t>Do bụi, khói từ phương tiện giao thông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566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4" y="0"/>
            <a:ext cx="3784209" cy="3943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54" y="0"/>
            <a:ext cx="4117145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3" y="3943350"/>
            <a:ext cx="6353908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0643" cy="394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351"/>
            <a:ext cx="5838092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9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6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90652" cy="2940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6412"/>
            <a:ext cx="6288258" cy="3031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76" y="0"/>
            <a:ext cx="5772924" cy="3981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8" y="-1"/>
            <a:ext cx="3573195" cy="3573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76" y="3981157"/>
            <a:ext cx="5772923" cy="287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TiengVoTay-V.A-30315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6074" y="5149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591" y="0"/>
            <a:ext cx="800451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57124" y="5467028"/>
            <a:ext cx="233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https://www.youtube.com/watch?v=Jlkxlrmcn5s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815927" y="3108961"/>
            <a:ext cx="1603717" cy="1406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1505244" y="3123028"/>
            <a:ext cx="168812" cy="1420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927" y="3713871"/>
            <a:ext cx="1603717" cy="19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/>
          <p:nvPr/>
        </p:nvSpPr>
        <p:spPr>
          <a:xfrm>
            <a:off x="1035737" y="2391508"/>
            <a:ext cx="1116774" cy="745588"/>
          </a:xfrm>
          <a:custGeom>
            <a:avLst/>
            <a:gdLst>
              <a:gd name="connsiteX0" fmla="*/ 483574 w 1116774"/>
              <a:gd name="connsiteY0" fmla="*/ 745588 h 745588"/>
              <a:gd name="connsiteX1" fmla="*/ 413236 w 1116774"/>
              <a:gd name="connsiteY1" fmla="*/ 689317 h 745588"/>
              <a:gd name="connsiteX2" fmla="*/ 371033 w 1116774"/>
              <a:gd name="connsiteY2" fmla="*/ 647114 h 745588"/>
              <a:gd name="connsiteX3" fmla="*/ 286627 w 1116774"/>
              <a:gd name="connsiteY3" fmla="*/ 590844 h 745588"/>
              <a:gd name="connsiteX4" fmla="*/ 216288 w 1116774"/>
              <a:gd name="connsiteY4" fmla="*/ 534573 h 745588"/>
              <a:gd name="connsiteX5" fmla="*/ 145950 w 1116774"/>
              <a:gd name="connsiteY5" fmla="*/ 478302 h 745588"/>
              <a:gd name="connsiteX6" fmla="*/ 117814 w 1116774"/>
              <a:gd name="connsiteY6" fmla="*/ 436099 h 745588"/>
              <a:gd name="connsiteX7" fmla="*/ 75611 w 1116774"/>
              <a:gd name="connsiteY7" fmla="*/ 379828 h 745588"/>
              <a:gd name="connsiteX8" fmla="*/ 33408 w 1116774"/>
              <a:gd name="connsiteY8" fmla="*/ 309490 h 745588"/>
              <a:gd name="connsiteX9" fmla="*/ 19340 w 1116774"/>
              <a:gd name="connsiteY9" fmla="*/ 267287 h 745588"/>
              <a:gd name="connsiteX10" fmla="*/ 19340 w 1116774"/>
              <a:gd name="connsiteY10" fmla="*/ 42204 h 745588"/>
              <a:gd name="connsiteX11" fmla="*/ 61544 w 1116774"/>
              <a:gd name="connsiteY11" fmla="*/ 0 h 745588"/>
              <a:gd name="connsiteX12" fmla="*/ 230356 w 1116774"/>
              <a:gd name="connsiteY12" fmla="*/ 14068 h 745588"/>
              <a:gd name="connsiteX13" fmla="*/ 272559 w 1116774"/>
              <a:gd name="connsiteY13" fmla="*/ 42204 h 745588"/>
              <a:gd name="connsiteX14" fmla="*/ 371033 w 1116774"/>
              <a:gd name="connsiteY14" fmla="*/ 98474 h 745588"/>
              <a:gd name="connsiteX15" fmla="*/ 399168 w 1116774"/>
              <a:gd name="connsiteY15" fmla="*/ 126610 h 745588"/>
              <a:gd name="connsiteX16" fmla="*/ 441371 w 1116774"/>
              <a:gd name="connsiteY16" fmla="*/ 154745 h 745588"/>
              <a:gd name="connsiteX17" fmla="*/ 497642 w 1116774"/>
              <a:gd name="connsiteY17" fmla="*/ 211016 h 745588"/>
              <a:gd name="connsiteX18" fmla="*/ 553913 w 1116774"/>
              <a:gd name="connsiteY18" fmla="*/ 295422 h 745588"/>
              <a:gd name="connsiteX19" fmla="*/ 567980 w 1116774"/>
              <a:gd name="connsiteY19" fmla="*/ 365760 h 745588"/>
              <a:gd name="connsiteX20" fmla="*/ 582048 w 1116774"/>
              <a:gd name="connsiteY20" fmla="*/ 407964 h 745588"/>
              <a:gd name="connsiteX21" fmla="*/ 582048 w 1116774"/>
              <a:gd name="connsiteY21" fmla="*/ 225084 h 745588"/>
              <a:gd name="connsiteX22" fmla="*/ 652387 w 1116774"/>
              <a:gd name="connsiteY22" fmla="*/ 140677 h 745588"/>
              <a:gd name="connsiteX23" fmla="*/ 694590 w 1116774"/>
              <a:gd name="connsiteY23" fmla="*/ 126610 h 745588"/>
              <a:gd name="connsiteX24" fmla="*/ 736793 w 1116774"/>
              <a:gd name="connsiteY24" fmla="*/ 98474 h 745588"/>
              <a:gd name="connsiteX25" fmla="*/ 961876 w 1116774"/>
              <a:gd name="connsiteY25" fmla="*/ 126610 h 745588"/>
              <a:gd name="connsiteX26" fmla="*/ 1046282 w 1116774"/>
              <a:gd name="connsiteY26" fmla="*/ 168813 h 745588"/>
              <a:gd name="connsiteX27" fmla="*/ 1088485 w 1116774"/>
              <a:gd name="connsiteY27" fmla="*/ 211016 h 745588"/>
              <a:gd name="connsiteX28" fmla="*/ 1116620 w 1116774"/>
              <a:gd name="connsiteY28" fmla="*/ 295422 h 745588"/>
              <a:gd name="connsiteX29" fmla="*/ 1102553 w 1116774"/>
              <a:gd name="connsiteY29" fmla="*/ 492370 h 745588"/>
              <a:gd name="connsiteX30" fmla="*/ 1018147 w 1116774"/>
              <a:gd name="connsiteY30" fmla="*/ 548640 h 745588"/>
              <a:gd name="connsiteX31" fmla="*/ 933740 w 1116774"/>
              <a:gd name="connsiteY31" fmla="*/ 576776 h 745588"/>
              <a:gd name="connsiteX32" fmla="*/ 877470 w 1116774"/>
              <a:gd name="connsiteY32" fmla="*/ 590844 h 745588"/>
              <a:gd name="connsiteX33" fmla="*/ 807131 w 1116774"/>
              <a:gd name="connsiteY33" fmla="*/ 618979 h 745588"/>
              <a:gd name="connsiteX34" fmla="*/ 666454 w 1116774"/>
              <a:gd name="connsiteY34" fmla="*/ 661182 h 745588"/>
              <a:gd name="connsiteX35" fmla="*/ 582048 w 1116774"/>
              <a:gd name="connsiteY35" fmla="*/ 689317 h 745588"/>
              <a:gd name="connsiteX36" fmla="*/ 539845 w 1116774"/>
              <a:gd name="connsiteY36" fmla="*/ 703385 h 745588"/>
              <a:gd name="connsiteX37" fmla="*/ 469507 w 1116774"/>
              <a:gd name="connsiteY37" fmla="*/ 689317 h 745588"/>
              <a:gd name="connsiteX38" fmla="*/ 413236 w 1116774"/>
              <a:gd name="connsiteY38" fmla="*/ 618979 h 745588"/>
              <a:gd name="connsiteX39" fmla="*/ 385100 w 1116774"/>
              <a:gd name="connsiteY39" fmla="*/ 590844 h 745588"/>
              <a:gd name="connsiteX40" fmla="*/ 328830 w 1116774"/>
              <a:gd name="connsiteY40" fmla="*/ 506437 h 745588"/>
              <a:gd name="connsiteX41" fmla="*/ 272559 w 1116774"/>
              <a:gd name="connsiteY41" fmla="*/ 422031 h 745588"/>
              <a:gd name="connsiteX42" fmla="*/ 244424 w 1116774"/>
              <a:gd name="connsiteY42" fmla="*/ 379828 h 745588"/>
              <a:gd name="connsiteX43" fmla="*/ 258491 w 1116774"/>
              <a:gd name="connsiteY43" fmla="*/ 323557 h 745588"/>
              <a:gd name="connsiteX44" fmla="*/ 399168 w 1116774"/>
              <a:gd name="connsiteY44" fmla="*/ 351693 h 745588"/>
              <a:gd name="connsiteX45" fmla="*/ 455439 w 1116774"/>
              <a:gd name="connsiteY45" fmla="*/ 436099 h 745588"/>
              <a:gd name="connsiteX46" fmla="*/ 483574 w 1116774"/>
              <a:gd name="connsiteY46" fmla="*/ 478302 h 745588"/>
              <a:gd name="connsiteX47" fmla="*/ 553913 w 1116774"/>
              <a:gd name="connsiteY47" fmla="*/ 590844 h 745588"/>
              <a:gd name="connsiteX48" fmla="*/ 596116 w 1116774"/>
              <a:gd name="connsiteY48" fmla="*/ 661182 h 745588"/>
              <a:gd name="connsiteX49" fmla="*/ 610184 w 1116774"/>
              <a:gd name="connsiteY49" fmla="*/ 618979 h 745588"/>
              <a:gd name="connsiteX50" fmla="*/ 624251 w 1116774"/>
              <a:gd name="connsiteY50" fmla="*/ 464234 h 745588"/>
              <a:gd name="connsiteX51" fmla="*/ 736793 w 1116774"/>
              <a:gd name="connsiteY51" fmla="*/ 337625 h 745588"/>
              <a:gd name="connsiteX52" fmla="*/ 764928 w 1116774"/>
              <a:gd name="connsiteY52" fmla="*/ 295422 h 745588"/>
              <a:gd name="connsiteX53" fmla="*/ 975944 w 1116774"/>
              <a:gd name="connsiteY53" fmla="*/ 337625 h 745588"/>
              <a:gd name="connsiteX54" fmla="*/ 990011 w 1116774"/>
              <a:gd name="connsiteY54" fmla="*/ 379828 h 745588"/>
              <a:gd name="connsiteX55" fmla="*/ 975944 w 1116774"/>
              <a:gd name="connsiteY55" fmla="*/ 478302 h 745588"/>
              <a:gd name="connsiteX56" fmla="*/ 919673 w 1116774"/>
              <a:gd name="connsiteY56" fmla="*/ 534573 h 745588"/>
              <a:gd name="connsiteX57" fmla="*/ 877470 w 1116774"/>
              <a:gd name="connsiteY57" fmla="*/ 562708 h 745588"/>
              <a:gd name="connsiteX58" fmla="*/ 821199 w 1116774"/>
              <a:gd name="connsiteY58" fmla="*/ 576776 h 745588"/>
              <a:gd name="connsiteX59" fmla="*/ 778996 w 1116774"/>
              <a:gd name="connsiteY59" fmla="*/ 590844 h 745588"/>
              <a:gd name="connsiteX60" fmla="*/ 722725 w 1116774"/>
              <a:gd name="connsiteY60" fmla="*/ 604911 h 745588"/>
              <a:gd name="connsiteX61" fmla="*/ 680522 w 1116774"/>
              <a:gd name="connsiteY61" fmla="*/ 618979 h 745588"/>
              <a:gd name="connsiteX62" fmla="*/ 567980 w 1116774"/>
              <a:gd name="connsiteY62" fmla="*/ 647114 h 745588"/>
              <a:gd name="connsiteX63" fmla="*/ 553913 w 1116774"/>
              <a:gd name="connsiteY63" fmla="*/ 675250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16774" h="745588">
                <a:moveTo>
                  <a:pt x="483574" y="745588"/>
                </a:moveTo>
                <a:cubicBezTo>
                  <a:pt x="460128" y="726831"/>
                  <a:pt x="435833" y="709089"/>
                  <a:pt x="413236" y="689317"/>
                </a:cubicBezTo>
                <a:cubicBezTo>
                  <a:pt x="398264" y="676216"/>
                  <a:pt x="386737" y="659328"/>
                  <a:pt x="371033" y="647114"/>
                </a:cubicBezTo>
                <a:cubicBezTo>
                  <a:pt x="344342" y="626354"/>
                  <a:pt x="310537" y="614754"/>
                  <a:pt x="286627" y="590844"/>
                </a:cubicBezTo>
                <a:cubicBezTo>
                  <a:pt x="218688" y="522905"/>
                  <a:pt x="305025" y="605564"/>
                  <a:pt x="216288" y="534573"/>
                </a:cubicBezTo>
                <a:cubicBezTo>
                  <a:pt x="116062" y="454392"/>
                  <a:pt x="275846" y="564898"/>
                  <a:pt x="145950" y="478302"/>
                </a:cubicBezTo>
                <a:cubicBezTo>
                  <a:pt x="136571" y="464234"/>
                  <a:pt x="127641" y="449857"/>
                  <a:pt x="117814" y="436099"/>
                </a:cubicBezTo>
                <a:cubicBezTo>
                  <a:pt x="104186" y="417020"/>
                  <a:pt x="87243" y="400185"/>
                  <a:pt x="75611" y="379828"/>
                </a:cubicBezTo>
                <a:cubicBezTo>
                  <a:pt x="26915" y="294608"/>
                  <a:pt x="99252" y="375332"/>
                  <a:pt x="33408" y="309490"/>
                </a:cubicBezTo>
                <a:cubicBezTo>
                  <a:pt x="28719" y="295422"/>
                  <a:pt x="23414" y="281545"/>
                  <a:pt x="19340" y="267287"/>
                </a:cubicBezTo>
                <a:cubicBezTo>
                  <a:pt x="-4229" y="184793"/>
                  <a:pt x="-8575" y="146884"/>
                  <a:pt x="19340" y="42204"/>
                </a:cubicBezTo>
                <a:cubicBezTo>
                  <a:pt x="24466" y="22981"/>
                  <a:pt x="47476" y="14068"/>
                  <a:pt x="61544" y="0"/>
                </a:cubicBezTo>
                <a:cubicBezTo>
                  <a:pt x="117815" y="4689"/>
                  <a:pt x="174987" y="2994"/>
                  <a:pt x="230356" y="14068"/>
                </a:cubicBezTo>
                <a:cubicBezTo>
                  <a:pt x="246935" y="17384"/>
                  <a:pt x="257879" y="33816"/>
                  <a:pt x="272559" y="42204"/>
                </a:cubicBezTo>
                <a:cubicBezTo>
                  <a:pt x="323101" y="71085"/>
                  <a:pt x="328192" y="64201"/>
                  <a:pt x="371033" y="98474"/>
                </a:cubicBezTo>
                <a:cubicBezTo>
                  <a:pt x="381390" y="106760"/>
                  <a:pt x="388811" y="118324"/>
                  <a:pt x="399168" y="126610"/>
                </a:cubicBezTo>
                <a:cubicBezTo>
                  <a:pt x="412370" y="137172"/>
                  <a:pt x="428534" y="143742"/>
                  <a:pt x="441371" y="154745"/>
                </a:cubicBezTo>
                <a:cubicBezTo>
                  <a:pt x="461511" y="172008"/>
                  <a:pt x="482928" y="188945"/>
                  <a:pt x="497642" y="211016"/>
                </a:cubicBezTo>
                <a:lnTo>
                  <a:pt x="553913" y="295422"/>
                </a:lnTo>
                <a:cubicBezTo>
                  <a:pt x="558602" y="318868"/>
                  <a:pt x="562181" y="342564"/>
                  <a:pt x="567980" y="365760"/>
                </a:cubicBezTo>
                <a:cubicBezTo>
                  <a:pt x="571576" y="380146"/>
                  <a:pt x="582048" y="393135"/>
                  <a:pt x="582048" y="407964"/>
                </a:cubicBezTo>
                <a:cubicBezTo>
                  <a:pt x="582048" y="857915"/>
                  <a:pt x="528243" y="709326"/>
                  <a:pt x="582048" y="225084"/>
                </a:cubicBezTo>
                <a:cubicBezTo>
                  <a:pt x="582663" y="219548"/>
                  <a:pt x="635700" y="150689"/>
                  <a:pt x="652387" y="140677"/>
                </a:cubicBezTo>
                <a:cubicBezTo>
                  <a:pt x="665102" y="133048"/>
                  <a:pt x="680522" y="131299"/>
                  <a:pt x="694590" y="126610"/>
                </a:cubicBezTo>
                <a:cubicBezTo>
                  <a:pt x="708658" y="117231"/>
                  <a:pt x="719919" y="99529"/>
                  <a:pt x="736793" y="98474"/>
                </a:cubicBezTo>
                <a:cubicBezTo>
                  <a:pt x="763052" y="96833"/>
                  <a:pt x="903243" y="97293"/>
                  <a:pt x="961876" y="126610"/>
                </a:cubicBezTo>
                <a:cubicBezTo>
                  <a:pt x="1070958" y="181151"/>
                  <a:pt x="940203" y="133453"/>
                  <a:pt x="1046282" y="168813"/>
                </a:cubicBezTo>
                <a:cubicBezTo>
                  <a:pt x="1060350" y="182881"/>
                  <a:pt x="1078823" y="193625"/>
                  <a:pt x="1088485" y="211016"/>
                </a:cubicBezTo>
                <a:cubicBezTo>
                  <a:pt x="1102888" y="236941"/>
                  <a:pt x="1116620" y="295422"/>
                  <a:pt x="1116620" y="295422"/>
                </a:cubicBezTo>
                <a:cubicBezTo>
                  <a:pt x="1111931" y="361071"/>
                  <a:pt x="1126408" y="431029"/>
                  <a:pt x="1102553" y="492370"/>
                </a:cubicBezTo>
                <a:cubicBezTo>
                  <a:pt x="1090297" y="523885"/>
                  <a:pt x="1050226" y="537947"/>
                  <a:pt x="1018147" y="548640"/>
                </a:cubicBezTo>
                <a:cubicBezTo>
                  <a:pt x="990011" y="558019"/>
                  <a:pt x="962512" y="569583"/>
                  <a:pt x="933740" y="576776"/>
                </a:cubicBezTo>
                <a:cubicBezTo>
                  <a:pt x="914983" y="581465"/>
                  <a:pt x="895812" y="584730"/>
                  <a:pt x="877470" y="590844"/>
                </a:cubicBezTo>
                <a:cubicBezTo>
                  <a:pt x="853513" y="598830"/>
                  <a:pt x="830863" y="610349"/>
                  <a:pt x="807131" y="618979"/>
                </a:cubicBezTo>
                <a:cubicBezTo>
                  <a:pt x="650818" y="675819"/>
                  <a:pt x="786417" y="625193"/>
                  <a:pt x="666454" y="661182"/>
                </a:cubicBezTo>
                <a:cubicBezTo>
                  <a:pt x="638048" y="669704"/>
                  <a:pt x="610183" y="679939"/>
                  <a:pt x="582048" y="689317"/>
                </a:cubicBezTo>
                <a:lnTo>
                  <a:pt x="539845" y="703385"/>
                </a:lnTo>
                <a:cubicBezTo>
                  <a:pt x="516399" y="698696"/>
                  <a:pt x="491484" y="698736"/>
                  <a:pt x="469507" y="689317"/>
                </a:cubicBezTo>
                <a:cubicBezTo>
                  <a:pt x="448829" y="680455"/>
                  <a:pt x="423981" y="632410"/>
                  <a:pt x="413236" y="618979"/>
                </a:cubicBezTo>
                <a:cubicBezTo>
                  <a:pt x="404950" y="608622"/>
                  <a:pt x="393058" y="601455"/>
                  <a:pt x="385100" y="590844"/>
                </a:cubicBezTo>
                <a:cubicBezTo>
                  <a:pt x="364811" y="563792"/>
                  <a:pt x="347587" y="534573"/>
                  <a:pt x="328830" y="506437"/>
                </a:cubicBezTo>
                <a:lnTo>
                  <a:pt x="272559" y="422031"/>
                </a:lnTo>
                <a:lnTo>
                  <a:pt x="244424" y="379828"/>
                </a:lnTo>
                <a:cubicBezTo>
                  <a:pt x="249113" y="361071"/>
                  <a:pt x="240388" y="330346"/>
                  <a:pt x="258491" y="323557"/>
                </a:cubicBezTo>
                <a:cubicBezTo>
                  <a:pt x="288919" y="312146"/>
                  <a:pt x="362505" y="339472"/>
                  <a:pt x="399168" y="351693"/>
                </a:cubicBezTo>
                <a:lnTo>
                  <a:pt x="455439" y="436099"/>
                </a:lnTo>
                <a:lnTo>
                  <a:pt x="483574" y="478302"/>
                </a:lnTo>
                <a:cubicBezTo>
                  <a:pt x="511919" y="591680"/>
                  <a:pt x="473210" y="477858"/>
                  <a:pt x="553913" y="590844"/>
                </a:cubicBezTo>
                <a:cubicBezTo>
                  <a:pt x="645215" y="718669"/>
                  <a:pt x="492163" y="557233"/>
                  <a:pt x="596116" y="661182"/>
                </a:cubicBezTo>
                <a:cubicBezTo>
                  <a:pt x="600805" y="647114"/>
                  <a:pt x="608087" y="633659"/>
                  <a:pt x="610184" y="618979"/>
                </a:cubicBezTo>
                <a:cubicBezTo>
                  <a:pt x="617509" y="567705"/>
                  <a:pt x="609636" y="513924"/>
                  <a:pt x="624251" y="464234"/>
                </a:cubicBezTo>
                <a:cubicBezTo>
                  <a:pt x="643857" y="397572"/>
                  <a:pt x="687911" y="374287"/>
                  <a:pt x="736793" y="337625"/>
                </a:cubicBezTo>
                <a:cubicBezTo>
                  <a:pt x="746171" y="323557"/>
                  <a:pt x="748169" y="297656"/>
                  <a:pt x="764928" y="295422"/>
                </a:cubicBezTo>
                <a:cubicBezTo>
                  <a:pt x="924650" y="274126"/>
                  <a:pt x="912467" y="274150"/>
                  <a:pt x="975944" y="337625"/>
                </a:cubicBezTo>
                <a:cubicBezTo>
                  <a:pt x="980633" y="351693"/>
                  <a:pt x="990011" y="364999"/>
                  <a:pt x="990011" y="379828"/>
                </a:cubicBezTo>
                <a:cubicBezTo>
                  <a:pt x="990011" y="412986"/>
                  <a:pt x="989665" y="448116"/>
                  <a:pt x="975944" y="478302"/>
                </a:cubicBezTo>
                <a:cubicBezTo>
                  <a:pt x="964967" y="502451"/>
                  <a:pt x="941744" y="519859"/>
                  <a:pt x="919673" y="534573"/>
                </a:cubicBezTo>
                <a:cubicBezTo>
                  <a:pt x="905605" y="543951"/>
                  <a:pt x="893010" y="556048"/>
                  <a:pt x="877470" y="562708"/>
                </a:cubicBezTo>
                <a:cubicBezTo>
                  <a:pt x="859699" y="570324"/>
                  <a:pt x="839789" y="571464"/>
                  <a:pt x="821199" y="576776"/>
                </a:cubicBezTo>
                <a:cubicBezTo>
                  <a:pt x="806941" y="580850"/>
                  <a:pt x="793254" y="586770"/>
                  <a:pt x="778996" y="590844"/>
                </a:cubicBezTo>
                <a:cubicBezTo>
                  <a:pt x="760406" y="596155"/>
                  <a:pt x="741315" y="599600"/>
                  <a:pt x="722725" y="604911"/>
                </a:cubicBezTo>
                <a:cubicBezTo>
                  <a:pt x="708467" y="608985"/>
                  <a:pt x="694908" y="615382"/>
                  <a:pt x="680522" y="618979"/>
                </a:cubicBezTo>
                <a:cubicBezTo>
                  <a:pt x="674349" y="620522"/>
                  <a:pt x="584055" y="635058"/>
                  <a:pt x="567980" y="647114"/>
                </a:cubicBezTo>
                <a:cubicBezTo>
                  <a:pt x="559592" y="653405"/>
                  <a:pt x="558602" y="665871"/>
                  <a:pt x="553913" y="67525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99" y="2373501"/>
            <a:ext cx="1615580" cy="217036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49" y="2345366"/>
            <a:ext cx="1615580" cy="2170364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469" y="2391508"/>
            <a:ext cx="161558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7071" cy="3362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71" y="0"/>
            <a:ext cx="573492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57071" y="6027003"/>
            <a:ext cx="5734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chất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thải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nhà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xí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nghiệp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khu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nghiệp</a:t>
            </a:r>
            <a:endParaRPr lang="en-US" sz="24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4976"/>
            <a:ext cx="6457070" cy="34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42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815927" y="3108961"/>
            <a:ext cx="1603717" cy="1406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244" y="3123028"/>
            <a:ext cx="168812" cy="1420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927" y="3713871"/>
            <a:ext cx="1603717" cy="19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35737" y="2391508"/>
            <a:ext cx="1116774" cy="745588"/>
          </a:xfrm>
          <a:custGeom>
            <a:avLst/>
            <a:gdLst>
              <a:gd name="connsiteX0" fmla="*/ 483574 w 1116774"/>
              <a:gd name="connsiteY0" fmla="*/ 745588 h 745588"/>
              <a:gd name="connsiteX1" fmla="*/ 413236 w 1116774"/>
              <a:gd name="connsiteY1" fmla="*/ 689317 h 745588"/>
              <a:gd name="connsiteX2" fmla="*/ 371033 w 1116774"/>
              <a:gd name="connsiteY2" fmla="*/ 647114 h 745588"/>
              <a:gd name="connsiteX3" fmla="*/ 286627 w 1116774"/>
              <a:gd name="connsiteY3" fmla="*/ 590844 h 745588"/>
              <a:gd name="connsiteX4" fmla="*/ 216288 w 1116774"/>
              <a:gd name="connsiteY4" fmla="*/ 534573 h 745588"/>
              <a:gd name="connsiteX5" fmla="*/ 145950 w 1116774"/>
              <a:gd name="connsiteY5" fmla="*/ 478302 h 745588"/>
              <a:gd name="connsiteX6" fmla="*/ 117814 w 1116774"/>
              <a:gd name="connsiteY6" fmla="*/ 436099 h 745588"/>
              <a:gd name="connsiteX7" fmla="*/ 75611 w 1116774"/>
              <a:gd name="connsiteY7" fmla="*/ 379828 h 745588"/>
              <a:gd name="connsiteX8" fmla="*/ 33408 w 1116774"/>
              <a:gd name="connsiteY8" fmla="*/ 309490 h 745588"/>
              <a:gd name="connsiteX9" fmla="*/ 19340 w 1116774"/>
              <a:gd name="connsiteY9" fmla="*/ 267287 h 745588"/>
              <a:gd name="connsiteX10" fmla="*/ 19340 w 1116774"/>
              <a:gd name="connsiteY10" fmla="*/ 42204 h 745588"/>
              <a:gd name="connsiteX11" fmla="*/ 61544 w 1116774"/>
              <a:gd name="connsiteY11" fmla="*/ 0 h 745588"/>
              <a:gd name="connsiteX12" fmla="*/ 230356 w 1116774"/>
              <a:gd name="connsiteY12" fmla="*/ 14068 h 745588"/>
              <a:gd name="connsiteX13" fmla="*/ 272559 w 1116774"/>
              <a:gd name="connsiteY13" fmla="*/ 42204 h 745588"/>
              <a:gd name="connsiteX14" fmla="*/ 371033 w 1116774"/>
              <a:gd name="connsiteY14" fmla="*/ 98474 h 745588"/>
              <a:gd name="connsiteX15" fmla="*/ 399168 w 1116774"/>
              <a:gd name="connsiteY15" fmla="*/ 126610 h 745588"/>
              <a:gd name="connsiteX16" fmla="*/ 441371 w 1116774"/>
              <a:gd name="connsiteY16" fmla="*/ 154745 h 745588"/>
              <a:gd name="connsiteX17" fmla="*/ 497642 w 1116774"/>
              <a:gd name="connsiteY17" fmla="*/ 211016 h 745588"/>
              <a:gd name="connsiteX18" fmla="*/ 553913 w 1116774"/>
              <a:gd name="connsiteY18" fmla="*/ 295422 h 745588"/>
              <a:gd name="connsiteX19" fmla="*/ 567980 w 1116774"/>
              <a:gd name="connsiteY19" fmla="*/ 365760 h 745588"/>
              <a:gd name="connsiteX20" fmla="*/ 582048 w 1116774"/>
              <a:gd name="connsiteY20" fmla="*/ 407964 h 745588"/>
              <a:gd name="connsiteX21" fmla="*/ 582048 w 1116774"/>
              <a:gd name="connsiteY21" fmla="*/ 225084 h 745588"/>
              <a:gd name="connsiteX22" fmla="*/ 652387 w 1116774"/>
              <a:gd name="connsiteY22" fmla="*/ 140677 h 745588"/>
              <a:gd name="connsiteX23" fmla="*/ 694590 w 1116774"/>
              <a:gd name="connsiteY23" fmla="*/ 126610 h 745588"/>
              <a:gd name="connsiteX24" fmla="*/ 736793 w 1116774"/>
              <a:gd name="connsiteY24" fmla="*/ 98474 h 745588"/>
              <a:gd name="connsiteX25" fmla="*/ 961876 w 1116774"/>
              <a:gd name="connsiteY25" fmla="*/ 126610 h 745588"/>
              <a:gd name="connsiteX26" fmla="*/ 1046282 w 1116774"/>
              <a:gd name="connsiteY26" fmla="*/ 168813 h 745588"/>
              <a:gd name="connsiteX27" fmla="*/ 1088485 w 1116774"/>
              <a:gd name="connsiteY27" fmla="*/ 211016 h 745588"/>
              <a:gd name="connsiteX28" fmla="*/ 1116620 w 1116774"/>
              <a:gd name="connsiteY28" fmla="*/ 295422 h 745588"/>
              <a:gd name="connsiteX29" fmla="*/ 1102553 w 1116774"/>
              <a:gd name="connsiteY29" fmla="*/ 492370 h 745588"/>
              <a:gd name="connsiteX30" fmla="*/ 1018147 w 1116774"/>
              <a:gd name="connsiteY30" fmla="*/ 548640 h 745588"/>
              <a:gd name="connsiteX31" fmla="*/ 933740 w 1116774"/>
              <a:gd name="connsiteY31" fmla="*/ 576776 h 745588"/>
              <a:gd name="connsiteX32" fmla="*/ 877470 w 1116774"/>
              <a:gd name="connsiteY32" fmla="*/ 590844 h 745588"/>
              <a:gd name="connsiteX33" fmla="*/ 807131 w 1116774"/>
              <a:gd name="connsiteY33" fmla="*/ 618979 h 745588"/>
              <a:gd name="connsiteX34" fmla="*/ 666454 w 1116774"/>
              <a:gd name="connsiteY34" fmla="*/ 661182 h 745588"/>
              <a:gd name="connsiteX35" fmla="*/ 582048 w 1116774"/>
              <a:gd name="connsiteY35" fmla="*/ 689317 h 745588"/>
              <a:gd name="connsiteX36" fmla="*/ 539845 w 1116774"/>
              <a:gd name="connsiteY36" fmla="*/ 703385 h 745588"/>
              <a:gd name="connsiteX37" fmla="*/ 469507 w 1116774"/>
              <a:gd name="connsiteY37" fmla="*/ 689317 h 745588"/>
              <a:gd name="connsiteX38" fmla="*/ 413236 w 1116774"/>
              <a:gd name="connsiteY38" fmla="*/ 618979 h 745588"/>
              <a:gd name="connsiteX39" fmla="*/ 385100 w 1116774"/>
              <a:gd name="connsiteY39" fmla="*/ 590844 h 745588"/>
              <a:gd name="connsiteX40" fmla="*/ 328830 w 1116774"/>
              <a:gd name="connsiteY40" fmla="*/ 506437 h 745588"/>
              <a:gd name="connsiteX41" fmla="*/ 272559 w 1116774"/>
              <a:gd name="connsiteY41" fmla="*/ 422031 h 745588"/>
              <a:gd name="connsiteX42" fmla="*/ 244424 w 1116774"/>
              <a:gd name="connsiteY42" fmla="*/ 379828 h 745588"/>
              <a:gd name="connsiteX43" fmla="*/ 258491 w 1116774"/>
              <a:gd name="connsiteY43" fmla="*/ 323557 h 745588"/>
              <a:gd name="connsiteX44" fmla="*/ 399168 w 1116774"/>
              <a:gd name="connsiteY44" fmla="*/ 351693 h 745588"/>
              <a:gd name="connsiteX45" fmla="*/ 455439 w 1116774"/>
              <a:gd name="connsiteY45" fmla="*/ 436099 h 745588"/>
              <a:gd name="connsiteX46" fmla="*/ 483574 w 1116774"/>
              <a:gd name="connsiteY46" fmla="*/ 478302 h 745588"/>
              <a:gd name="connsiteX47" fmla="*/ 553913 w 1116774"/>
              <a:gd name="connsiteY47" fmla="*/ 590844 h 745588"/>
              <a:gd name="connsiteX48" fmla="*/ 596116 w 1116774"/>
              <a:gd name="connsiteY48" fmla="*/ 661182 h 745588"/>
              <a:gd name="connsiteX49" fmla="*/ 610184 w 1116774"/>
              <a:gd name="connsiteY49" fmla="*/ 618979 h 745588"/>
              <a:gd name="connsiteX50" fmla="*/ 624251 w 1116774"/>
              <a:gd name="connsiteY50" fmla="*/ 464234 h 745588"/>
              <a:gd name="connsiteX51" fmla="*/ 736793 w 1116774"/>
              <a:gd name="connsiteY51" fmla="*/ 337625 h 745588"/>
              <a:gd name="connsiteX52" fmla="*/ 764928 w 1116774"/>
              <a:gd name="connsiteY52" fmla="*/ 295422 h 745588"/>
              <a:gd name="connsiteX53" fmla="*/ 975944 w 1116774"/>
              <a:gd name="connsiteY53" fmla="*/ 337625 h 745588"/>
              <a:gd name="connsiteX54" fmla="*/ 990011 w 1116774"/>
              <a:gd name="connsiteY54" fmla="*/ 379828 h 745588"/>
              <a:gd name="connsiteX55" fmla="*/ 975944 w 1116774"/>
              <a:gd name="connsiteY55" fmla="*/ 478302 h 745588"/>
              <a:gd name="connsiteX56" fmla="*/ 919673 w 1116774"/>
              <a:gd name="connsiteY56" fmla="*/ 534573 h 745588"/>
              <a:gd name="connsiteX57" fmla="*/ 877470 w 1116774"/>
              <a:gd name="connsiteY57" fmla="*/ 562708 h 745588"/>
              <a:gd name="connsiteX58" fmla="*/ 821199 w 1116774"/>
              <a:gd name="connsiteY58" fmla="*/ 576776 h 745588"/>
              <a:gd name="connsiteX59" fmla="*/ 778996 w 1116774"/>
              <a:gd name="connsiteY59" fmla="*/ 590844 h 745588"/>
              <a:gd name="connsiteX60" fmla="*/ 722725 w 1116774"/>
              <a:gd name="connsiteY60" fmla="*/ 604911 h 745588"/>
              <a:gd name="connsiteX61" fmla="*/ 680522 w 1116774"/>
              <a:gd name="connsiteY61" fmla="*/ 618979 h 745588"/>
              <a:gd name="connsiteX62" fmla="*/ 567980 w 1116774"/>
              <a:gd name="connsiteY62" fmla="*/ 647114 h 745588"/>
              <a:gd name="connsiteX63" fmla="*/ 553913 w 1116774"/>
              <a:gd name="connsiteY63" fmla="*/ 675250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16774" h="745588">
                <a:moveTo>
                  <a:pt x="483574" y="745588"/>
                </a:moveTo>
                <a:cubicBezTo>
                  <a:pt x="460128" y="726831"/>
                  <a:pt x="435833" y="709089"/>
                  <a:pt x="413236" y="689317"/>
                </a:cubicBezTo>
                <a:cubicBezTo>
                  <a:pt x="398264" y="676216"/>
                  <a:pt x="386737" y="659328"/>
                  <a:pt x="371033" y="647114"/>
                </a:cubicBezTo>
                <a:cubicBezTo>
                  <a:pt x="344342" y="626354"/>
                  <a:pt x="310537" y="614754"/>
                  <a:pt x="286627" y="590844"/>
                </a:cubicBezTo>
                <a:cubicBezTo>
                  <a:pt x="218688" y="522905"/>
                  <a:pt x="305025" y="605564"/>
                  <a:pt x="216288" y="534573"/>
                </a:cubicBezTo>
                <a:cubicBezTo>
                  <a:pt x="116062" y="454392"/>
                  <a:pt x="275846" y="564898"/>
                  <a:pt x="145950" y="478302"/>
                </a:cubicBezTo>
                <a:cubicBezTo>
                  <a:pt x="136571" y="464234"/>
                  <a:pt x="127641" y="449857"/>
                  <a:pt x="117814" y="436099"/>
                </a:cubicBezTo>
                <a:cubicBezTo>
                  <a:pt x="104186" y="417020"/>
                  <a:pt x="87243" y="400185"/>
                  <a:pt x="75611" y="379828"/>
                </a:cubicBezTo>
                <a:cubicBezTo>
                  <a:pt x="26915" y="294608"/>
                  <a:pt x="99252" y="375332"/>
                  <a:pt x="33408" y="309490"/>
                </a:cubicBezTo>
                <a:cubicBezTo>
                  <a:pt x="28719" y="295422"/>
                  <a:pt x="23414" y="281545"/>
                  <a:pt x="19340" y="267287"/>
                </a:cubicBezTo>
                <a:cubicBezTo>
                  <a:pt x="-4229" y="184793"/>
                  <a:pt x="-8575" y="146884"/>
                  <a:pt x="19340" y="42204"/>
                </a:cubicBezTo>
                <a:cubicBezTo>
                  <a:pt x="24466" y="22981"/>
                  <a:pt x="47476" y="14068"/>
                  <a:pt x="61544" y="0"/>
                </a:cubicBezTo>
                <a:cubicBezTo>
                  <a:pt x="117815" y="4689"/>
                  <a:pt x="174987" y="2994"/>
                  <a:pt x="230356" y="14068"/>
                </a:cubicBezTo>
                <a:cubicBezTo>
                  <a:pt x="246935" y="17384"/>
                  <a:pt x="257879" y="33816"/>
                  <a:pt x="272559" y="42204"/>
                </a:cubicBezTo>
                <a:cubicBezTo>
                  <a:pt x="323101" y="71085"/>
                  <a:pt x="328192" y="64201"/>
                  <a:pt x="371033" y="98474"/>
                </a:cubicBezTo>
                <a:cubicBezTo>
                  <a:pt x="381390" y="106760"/>
                  <a:pt x="388811" y="118324"/>
                  <a:pt x="399168" y="126610"/>
                </a:cubicBezTo>
                <a:cubicBezTo>
                  <a:pt x="412370" y="137172"/>
                  <a:pt x="428534" y="143742"/>
                  <a:pt x="441371" y="154745"/>
                </a:cubicBezTo>
                <a:cubicBezTo>
                  <a:pt x="461511" y="172008"/>
                  <a:pt x="482928" y="188945"/>
                  <a:pt x="497642" y="211016"/>
                </a:cubicBezTo>
                <a:lnTo>
                  <a:pt x="553913" y="295422"/>
                </a:lnTo>
                <a:cubicBezTo>
                  <a:pt x="558602" y="318868"/>
                  <a:pt x="562181" y="342564"/>
                  <a:pt x="567980" y="365760"/>
                </a:cubicBezTo>
                <a:cubicBezTo>
                  <a:pt x="571576" y="380146"/>
                  <a:pt x="582048" y="393135"/>
                  <a:pt x="582048" y="407964"/>
                </a:cubicBezTo>
                <a:cubicBezTo>
                  <a:pt x="582048" y="857915"/>
                  <a:pt x="528243" y="709326"/>
                  <a:pt x="582048" y="225084"/>
                </a:cubicBezTo>
                <a:cubicBezTo>
                  <a:pt x="582663" y="219548"/>
                  <a:pt x="635700" y="150689"/>
                  <a:pt x="652387" y="140677"/>
                </a:cubicBezTo>
                <a:cubicBezTo>
                  <a:pt x="665102" y="133048"/>
                  <a:pt x="680522" y="131299"/>
                  <a:pt x="694590" y="126610"/>
                </a:cubicBezTo>
                <a:cubicBezTo>
                  <a:pt x="708658" y="117231"/>
                  <a:pt x="719919" y="99529"/>
                  <a:pt x="736793" y="98474"/>
                </a:cubicBezTo>
                <a:cubicBezTo>
                  <a:pt x="763052" y="96833"/>
                  <a:pt x="903243" y="97293"/>
                  <a:pt x="961876" y="126610"/>
                </a:cubicBezTo>
                <a:cubicBezTo>
                  <a:pt x="1070958" y="181151"/>
                  <a:pt x="940203" y="133453"/>
                  <a:pt x="1046282" y="168813"/>
                </a:cubicBezTo>
                <a:cubicBezTo>
                  <a:pt x="1060350" y="182881"/>
                  <a:pt x="1078823" y="193625"/>
                  <a:pt x="1088485" y="211016"/>
                </a:cubicBezTo>
                <a:cubicBezTo>
                  <a:pt x="1102888" y="236941"/>
                  <a:pt x="1116620" y="295422"/>
                  <a:pt x="1116620" y="295422"/>
                </a:cubicBezTo>
                <a:cubicBezTo>
                  <a:pt x="1111931" y="361071"/>
                  <a:pt x="1126408" y="431029"/>
                  <a:pt x="1102553" y="492370"/>
                </a:cubicBezTo>
                <a:cubicBezTo>
                  <a:pt x="1090297" y="523885"/>
                  <a:pt x="1050226" y="537947"/>
                  <a:pt x="1018147" y="548640"/>
                </a:cubicBezTo>
                <a:cubicBezTo>
                  <a:pt x="990011" y="558019"/>
                  <a:pt x="962512" y="569583"/>
                  <a:pt x="933740" y="576776"/>
                </a:cubicBezTo>
                <a:cubicBezTo>
                  <a:pt x="914983" y="581465"/>
                  <a:pt x="895812" y="584730"/>
                  <a:pt x="877470" y="590844"/>
                </a:cubicBezTo>
                <a:cubicBezTo>
                  <a:pt x="853513" y="598830"/>
                  <a:pt x="830863" y="610349"/>
                  <a:pt x="807131" y="618979"/>
                </a:cubicBezTo>
                <a:cubicBezTo>
                  <a:pt x="650818" y="675819"/>
                  <a:pt x="786417" y="625193"/>
                  <a:pt x="666454" y="661182"/>
                </a:cubicBezTo>
                <a:cubicBezTo>
                  <a:pt x="638048" y="669704"/>
                  <a:pt x="610183" y="679939"/>
                  <a:pt x="582048" y="689317"/>
                </a:cubicBezTo>
                <a:lnTo>
                  <a:pt x="539845" y="703385"/>
                </a:lnTo>
                <a:cubicBezTo>
                  <a:pt x="516399" y="698696"/>
                  <a:pt x="491484" y="698736"/>
                  <a:pt x="469507" y="689317"/>
                </a:cubicBezTo>
                <a:cubicBezTo>
                  <a:pt x="448829" y="680455"/>
                  <a:pt x="423981" y="632410"/>
                  <a:pt x="413236" y="618979"/>
                </a:cubicBezTo>
                <a:cubicBezTo>
                  <a:pt x="404950" y="608622"/>
                  <a:pt x="393058" y="601455"/>
                  <a:pt x="385100" y="590844"/>
                </a:cubicBezTo>
                <a:cubicBezTo>
                  <a:pt x="364811" y="563792"/>
                  <a:pt x="347587" y="534573"/>
                  <a:pt x="328830" y="506437"/>
                </a:cubicBezTo>
                <a:lnTo>
                  <a:pt x="272559" y="422031"/>
                </a:lnTo>
                <a:lnTo>
                  <a:pt x="244424" y="379828"/>
                </a:lnTo>
                <a:cubicBezTo>
                  <a:pt x="249113" y="361071"/>
                  <a:pt x="240388" y="330346"/>
                  <a:pt x="258491" y="323557"/>
                </a:cubicBezTo>
                <a:cubicBezTo>
                  <a:pt x="288919" y="312146"/>
                  <a:pt x="362505" y="339472"/>
                  <a:pt x="399168" y="351693"/>
                </a:cubicBezTo>
                <a:lnTo>
                  <a:pt x="455439" y="436099"/>
                </a:lnTo>
                <a:lnTo>
                  <a:pt x="483574" y="478302"/>
                </a:lnTo>
                <a:cubicBezTo>
                  <a:pt x="511919" y="591680"/>
                  <a:pt x="473210" y="477858"/>
                  <a:pt x="553913" y="590844"/>
                </a:cubicBezTo>
                <a:cubicBezTo>
                  <a:pt x="645215" y="718669"/>
                  <a:pt x="492163" y="557233"/>
                  <a:pt x="596116" y="661182"/>
                </a:cubicBezTo>
                <a:cubicBezTo>
                  <a:pt x="600805" y="647114"/>
                  <a:pt x="608087" y="633659"/>
                  <a:pt x="610184" y="618979"/>
                </a:cubicBezTo>
                <a:cubicBezTo>
                  <a:pt x="617509" y="567705"/>
                  <a:pt x="609636" y="513924"/>
                  <a:pt x="624251" y="464234"/>
                </a:cubicBezTo>
                <a:cubicBezTo>
                  <a:pt x="643857" y="397572"/>
                  <a:pt x="687911" y="374287"/>
                  <a:pt x="736793" y="337625"/>
                </a:cubicBezTo>
                <a:cubicBezTo>
                  <a:pt x="746171" y="323557"/>
                  <a:pt x="748169" y="297656"/>
                  <a:pt x="764928" y="295422"/>
                </a:cubicBezTo>
                <a:cubicBezTo>
                  <a:pt x="924650" y="274126"/>
                  <a:pt x="912467" y="274150"/>
                  <a:pt x="975944" y="337625"/>
                </a:cubicBezTo>
                <a:cubicBezTo>
                  <a:pt x="980633" y="351693"/>
                  <a:pt x="990011" y="364999"/>
                  <a:pt x="990011" y="379828"/>
                </a:cubicBezTo>
                <a:cubicBezTo>
                  <a:pt x="990011" y="412986"/>
                  <a:pt x="989665" y="448116"/>
                  <a:pt x="975944" y="478302"/>
                </a:cubicBezTo>
                <a:cubicBezTo>
                  <a:pt x="964967" y="502451"/>
                  <a:pt x="941744" y="519859"/>
                  <a:pt x="919673" y="534573"/>
                </a:cubicBezTo>
                <a:cubicBezTo>
                  <a:pt x="905605" y="543951"/>
                  <a:pt x="893010" y="556048"/>
                  <a:pt x="877470" y="562708"/>
                </a:cubicBezTo>
                <a:cubicBezTo>
                  <a:pt x="859699" y="570324"/>
                  <a:pt x="839789" y="571464"/>
                  <a:pt x="821199" y="576776"/>
                </a:cubicBezTo>
                <a:cubicBezTo>
                  <a:pt x="806941" y="580850"/>
                  <a:pt x="793254" y="586770"/>
                  <a:pt x="778996" y="590844"/>
                </a:cubicBezTo>
                <a:cubicBezTo>
                  <a:pt x="760406" y="596155"/>
                  <a:pt x="741315" y="599600"/>
                  <a:pt x="722725" y="604911"/>
                </a:cubicBezTo>
                <a:cubicBezTo>
                  <a:pt x="708467" y="608985"/>
                  <a:pt x="694908" y="615382"/>
                  <a:pt x="680522" y="618979"/>
                </a:cubicBezTo>
                <a:cubicBezTo>
                  <a:pt x="674349" y="620522"/>
                  <a:pt x="584055" y="635058"/>
                  <a:pt x="567980" y="647114"/>
                </a:cubicBezTo>
                <a:cubicBezTo>
                  <a:pt x="559592" y="653405"/>
                  <a:pt x="558602" y="665871"/>
                  <a:pt x="553913" y="67525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99" y="2373501"/>
            <a:ext cx="1615580" cy="217036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49" y="2345366"/>
            <a:ext cx="1615580" cy="2170364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469" y="2391508"/>
            <a:ext cx="161558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65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8034" y="6100075"/>
            <a:ext cx="6176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vệ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độc</a:t>
            </a:r>
            <a:r>
              <a:rPr lang="en-US" sz="2800" dirty="0" smtClean="0"/>
              <a:t> </a:t>
            </a:r>
            <a:r>
              <a:rPr lang="en-US" sz="2800" dirty="0" err="1" smtClean="0"/>
              <a:t>hóa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3915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815927" y="3108961"/>
            <a:ext cx="1603717" cy="1406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244" y="3123028"/>
            <a:ext cx="168812" cy="1420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927" y="3713871"/>
            <a:ext cx="1603717" cy="19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35737" y="2391508"/>
            <a:ext cx="1116774" cy="745588"/>
          </a:xfrm>
          <a:custGeom>
            <a:avLst/>
            <a:gdLst>
              <a:gd name="connsiteX0" fmla="*/ 483574 w 1116774"/>
              <a:gd name="connsiteY0" fmla="*/ 745588 h 745588"/>
              <a:gd name="connsiteX1" fmla="*/ 413236 w 1116774"/>
              <a:gd name="connsiteY1" fmla="*/ 689317 h 745588"/>
              <a:gd name="connsiteX2" fmla="*/ 371033 w 1116774"/>
              <a:gd name="connsiteY2" fmla="*/ 647114 h 745588"/>
              <a:gd name="connsiteX3" fmla="*/ 286627 w 1116774"/>
              <a:gd name="connsiteY3" fmla="*/ 590844 h 745588"/>
              <a:gd name="connsiteX4" fmla="*/ 216288 w 1116774"/>
              <a:gd name="connsiteY4" fmla="*/ 534573 h 745588"/>
              <a:gd name="connsiteX5" fmla="*/ 145950 w 1116774"/>
              <a:gd name="connsiteY5" fmla="*/ 478302 h 745588"/>
              <a:gd name="connsiteX6" fmla="*/ 117814 w 1116774"/>
              <a:gd name="connsiteY6" fmla="*/ 436099 h 745588"/>
              <a:gd name="connsiteX7" fmla="*/ 75611 w 1116774"/>
              <a:gd name="connsiteY7" fmla="*/ 379828 h 745588"/>
              <a:gd name="connsiteX8" fmla="*/ 33408 w 1116774"/>
              <a:gd name="connsiteY8" fmla="*/ 309490 h 745588"/>
              <a:gd name="connsiteX9" fmla="*/ 19340 w 1116774"/>
              <a:gd name="connsiteY9" fmla="*/ 267287 h 745588"/>
              <a:gd name="connsiteX10" fmla="*/ 19340 w 1116774"/>
              <a:gd name="connsiteY10" fmla="*/ 42204 h 745588"/>
              <a:gd name="connsiteX11" fmla="*/ 61544 w 1116774"/>
              <a:gd name="connsiteY11" fmla="*/ 0 h 745588"/>
              <a:gd name="connsiteX12" fmla="*/ 230356 w 1116774"/>
              <a:gd name="connsiteY12" fmla="*/ 14068 h 745588"/>
              <a:gd name="connsiteX13" fmla="*/ 272559 w 1116774"/>
              <a:gd name="connsiteY13" fmla="*/ 42204 h 745588"/>
              <a:gd name="connsiteX14" fmla="*/ 371033 w 1116774"/>
              <a:gd name="connsiteY14" fmla="*/ 98474 h 745588"/>
              <a:gd name="connsiteX15" fmla="*/ 399168 w 1116774"/>
              <a:gd name="connsiteY15" fmla="*/ 126610 h 745588"/>
              <a:gd name="connsiteX16" fmla="*/ 441371 w 1116774"/>
              <a:gd name="connsiteY16" fmla="*/ 154745 h 745588"/>
              <a:gd name="connsiteX17" fmla="*/ 497642 w 1116774"/>
              <a:gd name="connsiteY17" fmla="*/ 211016 h 745588"/>
              <a:gd name="connsiteX18" fmla="*/ 553913 w 1116774"/>
              <a:gd name="connsiteY18" fmla="*/ 295422 h 745588"/>
              <a:gd name="connsiteX19" fmla="*/ 567980 w 1116774"/>
              <a:gd name="connsiteY19" fmla="*/ 365760 h 745588"/>
              <a:gd name="connsiteX20" fmla="*/ 582048 w 1116774"/>
              <a:gd name="connsiteY20" fmla="*/ 407964 h 745588"/>
              <a:gd name="connsiteX21" fmla="*/ 582048 w 1116774"/>
              <a:gd name="connsiteY21" fmla="*/ 225084 h 745588"/>
              <a:gd name="connsiteX22" fmla="*/ 652387 w 1116774"/>
              <a:gd name="connsiteY22" fmla="*/ 140677 h 745588"/>
              <a:gd name="connsiteX23" fmla="*/ 694590 w 1116774"/>
              <a:gd name="connsiteY23" fmla="*/ 126610 h 745588"/>
              <a:gd name="connsiteX24" fmla="*/ 736793 w 1116774"/>
              <a:gd name="connsiteY24" fmla="*/ 98474 h 745588"/>
              <a:gd name="connsiteX25" fmla="*/ 961876 w 1116774"/>
              <a:gd name="connsiteY25" fmla="*/ 126610 h 745588"/>
              <a:gd name="connsiteX26" fmla="*/ 1046282 w 1116774"/>
              <a:gd name="connsiteY26" fmla="*/ 168813 h 745588"/>
              <a:gd name="connsiteX27" fmla="*/ 1088485 w 1116774"/>
              <a:gd name="connsiteY27" fmla="*/ 211016 h 745588"/>
              <a:gd name="connsiteX28" fmla="*/ 1116620 w 1116774"/>
              <a:gd name="connsiteY28" fmla="*/ 295422 h 745588"/>
              <a:gd name="connsiteX29" fmla="*/ 1102553 w 1116774"/>
              <a:gd name="connsiteY29" fmla="*/ 492370 h 745588"/>
              <a:gd name="connsiteX30" fmla="*/ 1018147 w 1116774"/>
              <a:gd name="connsiteY30" fmla="*/ 548640 h 745588"/>
              <a:gd name="connsiteX31" fmla="*/ 933740 w 1116774"/>
              <a:gd name="connsiteY31" fmla="*/ 576776 h 745588"/>
              <a:gd name="connsiteX32" fmla="*/ 877470 w 1116774"/>
              <a:gd name="connsiteY32" fmla="*/ 590844 h 745588"/>
              <a:gd name="connsiteX33" fmla="*/ 807131 w 1116774"/>
              <a:gd name="connsiteY33" fmla="*/ 618979 h 745588"/>
              <a:gd name="connsiteX34" fmla="*/ 666454 w 1116774"/>
              <a:gd name="connsiteY34" fmla="*/ 661182 h 745588"/>
              <a:gd name="connsiteX35" fmla="*/ 582048 w 1116774"/>
              <a:gd name="connsiteY35" fmla="*/ 689317 h 745588"/>
              <a:gd name="connsiteX36" fmla="*/ 539845 w 1116774"/>
              <a:gd name="connsiteY36" fmla="*/ 703385 h 745588"/>
              <a:gd name="connsiteX37" fmla="*/ 469507 w 1116774"/>
              <a:gd name="connsiteY37" fmla="*/ 689317 h 745588"/>
              <a:gd name="connsiteX38" fmla="*/ 413236 w 1116774"/>
              <a:gd name="connsiteY38" fmla="*/ 618979 h 745588"/>
              <a:gd name="connsiteX39" fmla="*/ 385100 w 1116774"/>
              <a:gd name="connsiteY39" fmla="*/ 590844 h 745588"/>
              <a:gd name="connsiteX40" fmla="*/ 328830 w 1116774"/>
              <a:gd name="connsiteY40" fmla="*/ 506437 h 745588"/>
              <a:gd name="connsiteX41" fmla="*/ 272559 w 1116774"/>
              <a:gd name="connsiteY41" fmla="*/ 422031 h 745588"/>
              <a:gd name="connsiteX42" fmla="*/ 244424 w 1116774"/>
              <a:gd name="connsiteY42" fmla="*/ 379828 h 745588"/>
              <a:gd name="connsiteX43" fmla="*/ 258491 w 1116774"/>
              <a:gd name="connsiteY43" fmla="*/ 323557 h 745588"/>
              <a:gd name="connsiteX44" fmla="*/ 399168 w 1116774"/>
              <a:gd name="connsiteY44" fmla="*/ 351693 h 745588"/>
              <a:gd name="connsiteX45" fmla="*/ 455439 w 1116774"/>
              <a:gd name="connsiteY45" fmla="*/ 436099 h 745588"/>
              <a:gd name="connsiteX46" fmla="*/ 483574 w 1116774"/>
              <a:gd name="connsiteY46" fmla="*/ 478302 h 745588"/>
              <a:gd name="connsiteX47" fmla="*/ 553913 w 1116774"/>
              <a:gd name="connsiteY47" fmla="*/ 590844 h 745588"/>
              <a:gd name="connsiteX48" fmla="*/ 596116 w 1116774"/>
              <a:gd name="connsiteY48" fmla="*/ 661182 h 745588"/>
              <a:gd name="connsiteX49" fmla="*/ 610184 w 1116774"/>
              <a:gd name="connsiteY49" fmla="*/ 618979 h 745588"/>
              <a:gd name="connsiteX50" fmla="*/ 624251 w 1116774"/>
              <a:gd name="connsiteY50" fmla="*/ 464234 h 745588"/>
              <a:gd name="connsiteX51" fmla="*/ 736793 w 1116774"/>
              <a:gd name="connsiteY51" fmla="*/ 337625 h 745588"/>
              <a:gd name="connsiteX52" fmla="*/ 764928 w 1116774"/>
              <a:gd name="connsiteY52" fmla="*/ 295422 h 745588"/>
              <a:gd name="connsiteX53" fmla="*/ 975944 w 1116774"/>
              <a:gd name="connsiteY53" fmla="*/ 337625 h 745588"/>
              <a:gd name="connsiteX54" fmla="*/ 990011 w 1116774"/>
              <a:gd name="connsiteY54" fmla="*/ 379828 h 745588"/>
              <a:gd name="connsiteX55" fmla="*/ 975944 w 1116774"/>
              <a:gd name="connsiteY55" fmla="*/ 478302 h 745588"/>
              <a:gd name="connsiteX56" fmla="*/ 919673 w 1116774"/>
              <a:gd name="connsiteY56" fmla="*/ 534573 h 745588"/>
              <a:gd name="connsiteX57" fmla="*/ 877470 w 1116774"/>
              <a:gd name="connsiteY57" fmla="*/ 562708 h 745588"/>
              <a:gd name="connsiteX58" fmla="*/ 821199 w 1116774"/>
              <a:gd name="connsiteY58" fmla="*/ 576776 h 745588"/>
              <a:gd name="connsiteX59" fmla="*/ 778996 w 1116774"/>
              <a:gd name="connsiteY59" fmla="*/ 590844 h 745588"/>
              <a:gd name="connsiteX60" fmla="*/ 722725 w 1116774"/>
              <a:gd name="connsiteY60" fmla="*/ 604911 h 745588"/>
              <a:gd name="connsiteX61" fmla="*/ 680522 w 1116774"/>
              <a:gd name="connsiteY61" fmla="*/ 618979 h 745588"/>
              <a:gd name="connsiteX62" fmla="*/ 567980 w 1116774"/>
              <a:gd name="connsiteY62" fmla="*/ 647114 h 745588"/>
              <a:gd name="connsiteX63" fmla="*/ 553913 w 1116774"/>
              <a:gd name="connsiteY63" fmla="*/ 675250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16774" h="745588">
                <a:moveTo>
                  <a:pt x="483574" y="745588"/>
                </a:moveTo>
                <a:cubicBezTo>
                  <a:pt x="460128" y="726831"/>
                  <a:pt x="435833" y="709089"/>
                  <a:pt x="413236" y="689317"/>
                </a:cubicBezTo>
                <a:cubicBezTo>
                  <a:pt x="398264" y="676216"/>
                  <a:pt x="386737" y="659328"/>
                  <a:pt x="371033" y="647114"/>
                </a:cubicBezTo>
                <a:cubicBezTo>
                  <a:pt x="344342" y="626354"/>
                  <a:pt x="310537" y="614754"/>
                  <a:pt x="286627" y="590844"/>
                </a:cubicBezTo>
                <a:cubicBezTo>
                  <a:pt x="218688" y="522905"/>
                  <a:pt x="305025" y="605564"/>
                  <a:pt x="216288" y="534573"/>
                </a:cubicBezTo>
                <a:cubicBezTo>
                  <a:pt x="116062" y="454392"/>
                  <a:pt x="275846" y="564898"/>
                  <a:pt x="145950" y="478302"/>
                </a:cubicBezTo>
                <a:cubicBezTo>
                  <a:pt x="136571" y="464234"/>
                  <a:pt x="127641" y="449857"/>
                  <a:pt x="117814" y="436099"/>
                </a:cubicBezTo>
                <a:cubicBezTo>
                  <a:pt x="104186" y="417020"/>
                  <a:pt x="87243" y="400185"/>
                  <a:pt x="75611" y="379828"/>
                </a:cubicBezTo>
                <a:cubicBezTo>
                  <a:pt x="26915" y="294608"/>
                  <a:pt x="99252" y="375332"/>
                  <a:pt x="33408" y="309490"/>
                </a:cubicBezTo>
                <a:cubicBezTo>
                  <a:pt x="28719" y="295422"/>
                  <a:pt x="23414" y="281545"/>
                  <a:pt x="19340" y="267287"/>
                </a:cubicBezTo>
                <a:cubicBezTo>
                  <a:pt x="-4229" y="184793"/>
                  <a:pt x="-8575" y="146884"/>
                  <a:pt x="19340" y="42204"/>
                </a:cubicBezTo>
                <a:cubicBezTo>
                  <a:pt x="24466" y="22981"/>
                  <a:pt x="47476" y="14068"/>
                  <a:pt x="61544" y="0"/>
                </a:cubicBezTo>
                <a:cubicBezTo>
                  <a:pt x="117815" y="4689"/>
                  <a:pt x="174987" y="2994"/>
                  <a:pt x="230356" y="14068"/>
                </a:cubicBezTo>
                <a:cubicBezTo>
                  <a:pt x="246935" y="17384"/>
                  <a:pt x="257879" y="33816"/>
                  <a:pt x="272559" y="42204"/>
                </a:cubicBezTo>
                <a:cubicBezTo>
                  <a:pt x="323101" y="71085"/>
                  <a:pt x="328192" y="64201"/>
                  <a:pt x="371033" y="98474"/>
                </a:cubicBezTo>
                <a:cubicBezTo>
                  <a:pt x="381390" y="106760"/>
                  <a:pt x="388811" y="118324"/>
                  <a:pt x="399168" y="126610"/>
                </a:cubicBezTo>
                <a:cubicBezTo>
                  <a:pt x="412370" y="137172"/>
                  <a:pt x="428534" y="143742"/>
                  <a:pt x="441371" y="154745"/>
                </a:cubicBezTo>
                <a:cubicBezTo>
                  <a:pt x="461511" y="172008"/>
                  <a:pt x="482928" y="188945"/>
                  <a:pt x="497642" y="211016"/>
                </a:cubicBezTo>
                <a:lnTo>
                  <a:pt x="553913" y="295422"/>
                </a:lnTo>
                <a:cubicBezTo>
                  <a:pt x="558602" y="318868"/>
                  <a:pt x="562181" y="342564"/>
                  <a:pt x="567980" y="365760"/>
                </a:cubicBezTo>
                <a:cubicBezTo>
                  <a:pt x="571576" y="380146"/>
                  <a:pt x="582048" y="393135"/>
                  <a:pt x="582048" y="407964"/>
                </a:cubicBezTo>
                <a:cubicBezTo>
                  <a:pt x="582048" y="857915"/>
                  <a:pt x="528243" y="709326"/>
                  <a:pt x="582048" y="225084"/>
                </a:cubicBezTo>
                <a:cubicBezTo>
                  <a:pt x="582663" y="219548"/>
                  <a:pt x="635700" y="150689"/>
                  <a:pt x="652387" y="140677"/>
                </a:cubicBezTo>
                <a:cubicBezTo>
                  <a:pt x="665102" y="133048"/>
                  <a:pt x="680522" y="131299"/>
                  <a:pt x="694590" y="126610"/>
                </a:cubicBezTo>
                <a:cubicBezTo>
                  <a:pt x="708658" y="117231"/>
                  <a:pt x="719919" y="99529"/>
                  <a:pt x="736793" y="98474"/>
                </a:cubicBezTo>
                <a:cubicBezTo>
                  <a:pt x="763052" y="96833"/>
                  <a:pt x="903243" y="97293"/>
                  <a:pt x="961876" y="126610"/>
                </a:cubicBezTo>
                <a:cubicBezTo>
                  <a:pt x="1070958" y="181151"/>
                  <a:pt x="940203" y="133453"/>
                  <a:pt x="1046282" y="168813"/>
                </a:cubicBezTo>
                <a:cubicBezTo>
                  <a:pt x="1060350" y="182881"/>
                  <a:pt x="1078823" y="193625"/>
                  <a:pt x="1088485" y="211016"/>
                </a:cubicBezTo>
                <a:cubicBezTo>
                  <a:pt x="1102888" y="236941"/>
                  <a:pt x="1116620" y="295422"/>
                  <a:pt x="1116620" y="295422"/>
                </a:cubicBezTo>
                <a:cubicBezTo>
                  <a:pt x="1111931" y="361071"/>
                  <a:pt x="1126408" y="431029"/>
                  <a:pt x="1102553" y="492370"/>
                </a:cubicBezTo>
                <a:cubicBezTo>
                  <a:pt x="1090297" y="523885"/>
                  <a:pt x="1050226" y="537947"/>
                  <a:pt x="1018147" y="548640"/>
                </a:cubicBezTo>
                <a:cubicBezTo>
                  <a:pt x="990011" y="558019"/>
                  <a:pt x="962512" y="569583"/>
                  <a:pt x="933740" y="576776"/>
                </a:cubicBezTo>
                <a:cubicBezTo>
                  <a:pt x="914983" y="581465"/>
                  <a:pt x="895812" y="584730"/>
                  <a:pt x="877470" y="590844"/>
                </a:cubicBezTo>
                <a:cubicBezTo>
                  <a:pt x="853513" y="598830"/>
                  <a:pt x="830863" y="610349"/>
                  <a:pt x="807131" y="618979"/>
                </a:cubicBezTo>
                <a:cubicBezTo>
                  <a:pt x="650818" y="675819"/>
                  <a:pt x="786417" y="625193"/>
                  <a:pt x="666454" y="661182"/>
                </a:cubicBezTo>
                <a:cubicBezTo>
                  <a:pt x="638048" y="669704"/>
                  <a:pt x="610183" y="679939"/>
                  <a:pt x="582048" y="689317"/>
                </a:cubicBezTo>
                <a:lnTo>
                  <a:pt x="539845" y="703385"/>
                </a:lnTo>
                <a:cubicBezTo>
                  <a:pt x="516399" y="698696"/>
                  <a:pt x="491484" y="698736"/>
                  <a:pt x="469507" y="689317"/>
                </a:cubicBezTo>
                <a:cubicBezTo>
                  <a:pt x="448829" y="680455"/>
                  <a:pt x="423981" y="632410"/>
                  <a:pt x="413236" y="618979"/>
                </a:cubicBezTo>
                <a:cubicBezTo>
                  <a:pt x="404950" y="608622"/>
                  <a:pt x="393058" y="601455"/>
                  <a:pt x="385100" y="590844"/>
                </a:cubicBezTo>
                <a:cubicBezTo>
                  <a:pt x="364811" y="563792"/>
                  <a:pt x="347587" y="534573"/>
                  <a:pt x="328830" y="506437"/>
                </a:cubicBezTo>
                <a:lnTo>
                  <a:pt x="272559" y="422031"/>
                </a:lnTo>
                <a:lnTo>
                  <a:pt x="244424" y="379828"/>
                </a:lnTo>
                <a:cubicBezTo>
                  <a:pt x="249113" y="361071"/>
                  <a:pt x="240388" y="330346"/>
                  <a:pt x="258491" y="323557"/>
                </a:cubicBezTo>
                <a:cubicBezTo>
                  <a:pt x="288919" y="312146"/>
                  <a:pt x="362505" y="339472"/>
                  <a:pt x="399168" y="351693"/>
                </a:cubicBezTo>
                <a:lnTo>
                  <a:pt x="455439" y="436099"/>
                </a:lnTo>
                <a:lnTo>
                  <a:pt x="483574" y="478302"/>
                </a:lnTo>
                <a:cubicBezTo>
                  <a:pt x="511919" y="591680"/>
                  <a:pt x="473210" y="477858"/>
                  <a:pt x="553913" y="590844"/>
                </a:cubicBezTo>
                <a:cubicBezTo>
                  <a:pt x="645215" y="718669"/>
                  <a:pt x="492163" y="557233"/>
                  <a:pt x="596116" y="661182"/>
                </a:cubicBezTo>
                <a:cubicBezTo>
                  <a:pt x="600805" y="647114"/>
                  <a:pt x="608087" y="633659"/>
                  <a:pt x="610184" y="618979"/>
                </a:cubicBezTo>
                <a:cubicBezTo>
                  <a:pt x="617509" y="567705"/>
                  <a:pt x="609636" y="513924"/>
                  <a:pt x="624251" y="464234"/>
                </a:cubicBezTo>
                <a:cubicBezTo>
                  <a:pt x="643857" y="397572"/>
                  <a:pt x="687911" y="374287"/>
                  <a:pt x="736793" y="337625"/>
                </a:cubicBezTo>
                <a:cubicBezTo>
                  <a:pt x="746171" y="323557"/>
                  <a:pt x="748169" y="297656"/>
                  <a:pt x="764928" y="295422"/>
                </a:cubicBezTo>
                <a:cubicBezTo>
                  <a:pt x="924650" y="274126"/>
                  <a:pt x="912467" y="274150"/>
                  <a:pt x="975944" y="337625"/>
                </a:cubicBezTo>
                <a:cubicBezTo>
                  <a:pt x="980633" y="351693"/>
                  <a:pt x="990011" y="364999"/>
                  <a:pt x="990011" y="379828"/>
                </a:cubicBezTo>
                <a:cubicBezTo>
                  <a:pt x="990011" y="412986"/>
                  <a:pt x="989665" y="448116"/>
                  <a:pt x="975944" y="478302"/>
                </a:cubicBezTo>
                <a:cubicBezTo>
                  <a:pt x="964967" y="502451"/>
                  <a:pt x="941744" y="519859"/>
                  <a:pt x="919673" y="534573"/>
                </a:cubicBezTo>
                <a:cubicBezTo>
                  <a:pt x="905605" y="543951"/>
                  <a:pt x="893010" y="556048"/>
                  <a:pt x="877470" y="562708"/>
                </a:cubicBezTo>
                <a:cubicBezTo>
                  <a:pt x="859699" y="570324"/>
                  <a:pt x="839789" y="571464"/>
                  <a:pt x="821199" y="576776"/>
                </a:cubicBezTo>
                <a:cubicBezTo>
                  <a:pt x="806941" y="580850"/>
                  <a:pt x="793254" y="586770"/>
                  <a:pt x="778996" y="590844"/>
                </a:cubicBezTo>
                <a:cubicBezTo>
                  <a:pt x="760406" y="596155"/>
                  <a:pt x="741315" y="599600"/>
                  <a:pt x="722725" y="604911"/>
                </a:cubicBezTo>
                <a:cubicBezTo>
                  <a:pt x="708467" y="608985"/>
                  <a:pt x="694908" y="615382"/>
                  <a:pt x="680522" y="618979"/>
                </a:cubicBezTo>
                <a:cubicBezTo>
                  <a:pt x="674349" y="620522"/>
                  <a:pt x="584055" y="635058"/>
                  <a:pt x="567980" y="647114"/>
                </a:cubicBezTo>
                <a:cubicBezTo>
                  <a:pt x="559592" y="653405"/>
                  <a:pt x="558602" y="665871"/>
                  <a:pt x="553913" y="67525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99" y="2373501"/>
            <a:ext cx="1615580" cy="217036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49" y="2345366"/>
            <a:ext cx="1615580" cy="2170364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469" y="2391508"/>
            <a:ext cx="161558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"/>
            <a:ext cx="12192000" cy="6852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4044" y="5913"/>
            <a:ext cx="3882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Rác</a:t>
            </a:r>
            <a:r>
              <a:rPr lang="en-US" sz="4000" dirty="0" smtClean="0"/>
              <a:t> </a:t>
            </a:r>
            <a:r>
              <a:rPr lang="en-US" sz="4000" dirty="0" err="1" smtClean="0"/>
              <a:t>thải</a:t>
            </a:r>
            <a:r>
              <a:rPr lang="en-US" sz="4000" dirty="0" smtClean="0"/>
              <a:t> </a:t>
            </a:r>
            <a:r>
              <a:rPr lang="en-US" sz="4000" dirty="0" err="1" smtClean="0"/>
              <a:t>sinh</a:t>
            </a:r>
            <a:r>
              <a:rPr lang="en-US" sz="4000" dirty="0" smtClean="0"/>
              <a:t> </a:t>
            </a:r>
            <a:r>
              <a:rPr lang="en-US" sz="4000" dirty="0" err="1" smtClean="0"/>
              <a:t>hoạt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3155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815927" y="3108961"/>
            <a:ext cx="1603717" cy="14067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5244" y="3123028"/>
            <a:ext cx="168812" cy="14208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n>
                <a:solidFill>
                  <a:srgbClr val="FF0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927" y="3713871"/>
            <a:ext cx="1603717" cy="1969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35737" y="2391508"/>
            <a:ext cx="1116774" cy="745588"/>
          </a:xfrm>
          <a:custGeom>
            <a:avLst/>
            <a:gdLst>
              <a:gd name="connsiteX0" fmla="*/ 483574 w 1116774"/>
              <a:gd name="connsiteY0" fmla="*/ 745588 h 745588"/>
              <a:gd name="connsiteX1" fmla="*/ 413236 w 1116774"/>
              <a:gd name="connsiteY1" fmla="*/ 689317 h 745588"/>
              <a:gd name="connsiteX2" fmla="*/ 371033 w 1116774"/>
              <a:gd name="connsiteY2" fmla="*/ 647114 h 745588"/>
              <a:gd name="connsiteX3" fmla="*/ 286627 w 1116774"/>
              <a:gd name="connsiteY3" fmla="*/ 590844 h 745588"/>
              <a:gd name="connsiteX4" fmla="*/ 216288 w 1116774"/>
              <a:gd name="connsiteY4" fmla="*/ 534573 h 745588"/>
              <a:gd name="connsiteX5" fmla="*/ 145950 w 1116774"/>
              <a:gd name="connsiteY5" fmla="*/ 478302 h 745588"/>
              <a:gd name="connsiteX6" fmla="*/ 117814 w 1116774"/>
              <a:gd name="connsiteY6" fmla="*/ 436099 h 745588"/>
              <a:gd name="connsiteX7" fmla="*/ 75611 w 1116774"/>
              <a:gd name="connsiteY7" fmla="*/ 379828 h 745588"/>
              <a:gd name="connsiteX8" fmla="*/ 33408 w 1116774"/>
              <a:gd name="connsiteY8" fmla="*/ 309490 h 745588"/>
              <a:gd name="connsiteX9" fmla="*/ 19340 w 1116774"/>
              <a:gd name="connsiteY9" fmla="*/ 267287 h 745588"/>
              <a:gd name="connsiteX10" fmla="*/ 19340 w 1116774"/>
              <a:gd name="connsiteY10" fmla="*/ 42204 h 745588"/>
              <a:gd name="connsiteX11" fmla="*/ 61544 w 1116774"/>
              <a:gd name="connsiteY11" fmla="*/ 0 h 745588"/>
              <a:gd name="connsiteX12" fmla="*/ 230356 w 1116774"/>
              <a:gd name="connsiteY12" fmla="*/ 14068 h 745588"/>
              <a:gd name="connsiteX13" fmla="*/ 272559 w 1116774"/>
              <a:gd name="connsiteY13" fmla="*/ 42204 h 745588"/>
              <a:gd name="connsiteX14" fmla="*/ 371033 w 1116774"/>
              <a:gd name="connsiteY14" fmla="*/ 98474 h 745588"/>
              <a:gd name="connsiteX15" fmla="*/ 399168 w 1116774"/>
              <a:gd name="connsiteY15" fmla="*/ 126610 h 745588"/>
              <a:gd name="connsiteX16" fmla="*/ 441371 w 1116774"/>
              <a:gd name="connsiteY16" fmla="*/ 154745 h 745588"/>
              <a:gd name="connsiteX17" fmla="*/ 497642 w 1116774"/>
              <a:gd name="connsiteY17" fmla="*/ 211016 h 745588"/>
              <a:gd name="connsiteX18" fmla="*/ 553913 w 1116774"/>
              <a:gd name="connsiteY18" fmla="*/ 295422 h 745588"/>
              <a:gd name="connsiteX19" fmla="*/ 567980 w 1116774"/>
              <a:gd name="connsiteY19" fmla="*/ 365760 h 745588"/>
              <a:gd name="connsiteX20" fmla="*/ 582048 w 1116774"/>
              <a:gd name="connsiteY20" fmla="*/ 407964 h 745588"/>
              <a:gd name="connsiteX21" fmla="*/ 582048 w 1116774"/>
              <a:gd name="connsiteY21" fmla="*/ 225084 h 745588"/>
              <a:gd name="connsiteX22" fmla="*/ 652387 w 1116774"/>
              <a:gd name="connsiteY22" fmla="*/ 140677 h 745588"/>
              <a:gd name="connsiteX23" fmla="*/ 694590 w 1116774"/>
              <a:gd name="connsiteY23" fmla="*/ 126610 h 745588"/>
              <a:gd name="connsiteX24" fmla="*/ 736793 w 1116774"/>
              <a:gd name="connsiteY24" fmla="*/ 98474 h 745588"/>
              <a:gd name="connsiteX25" fmla="*/ 961876 w 1116774"/>
              <a:gd name="connsiteY25" fmla="*/ 126610 h 745588"/>
              <a:gd name="connsiteX26" fmla="*/ 1046282 w 1116774"/>
              <a:gd name="connsiteY26" fmla="*/ 168813 h 745588"/>
              <a:gd name="connsiteX27" fmla="*/ 1088485 w 1116774"/>
              <a:gd name="connsiteY27" fmla="*/ 211016 h 745588"/>
              <a:gd name="connsiteX28" fmla="*/ 1116620 w 1116774"/>
              <a:gd name="connsiteY28" fmla="*/ 295422 h 745588"/>
              <a:gd name="connsiteX29" fmla="*/ 1102553 w 1116774"/>
              <a:gd name="connsiteY29" fmla="*/ 492370 h 745588"/>
              <a:gd name="connsiteX30" fmla="*/ 1018147 w 1116774"/>
              <a:gd name="connsiteY30" fmla="*/ 548640 h 745588"/>
              <a:gd name="connsiteX31" fmla="*/ 933740 w 1116774"/>
              <a:gd name="connsiteY31" fmla="*/ 576776 h 745588"/>
              <a:gd name="connsiteX32" fmla="*/ 877470 w 1116774"/>
              <a:gd name="connsiteY32" fmla="*/ 590844 h 745588"/>
              <a:gd name="connsiteX33" fmla="*/ 807131 w 1116774"/>
              <a:gd name="connsiteY33" fmla="*/ 618979 h 745588"/>
              <a:gd name="connsiteX34" fmla="*/ 666454 w 1116774"/>
              <a:gd name="connsiteY34" fmla="*/ 661182 h 745588"/>
              <a:gd name="connsiteX35" fmla="*/ 582048 w 1116774"/>
              <a:gd name="connsiteY35" fmla="*/ 689317 h 745588"/>
              <a:gd name="connsiteX36" fmla="*/ 539845 w 1116774"/>
              <a:gd name="connsiteY36" fmla="*/ 703385 h 745588"/>
              <a:gd name="connsiteX37" fmla="*/ 469507 w 1116774"/>
              <a:gd name="connsiteY37" fmla="*/ 689317 h 745588"/>
              <a:gd name="connsiteX38" fmla="*/ 413236 w 1116774"/>
              <a:gd name="connsiteY38" fmla="*/ 618979 h 745588"/>
              <a:gd name="connsiteX39" fmla="*/ 385100 w 1116774"/>
              <a:gd name="connsiteY39" fmla="*/ 590844 h 745588"/>
              <a:gd name="connsiteX40" fmla="*/ 328830 w 1116774"/>
              <a:gd name="connsiteY40" fmla="*/ 506437 h 745588"/>
              <a:gd name="connsiteX41" fmla="*/ 272559 w 1116774"/>
              <a:gd name="connsiteY41" fmla="*/ 422031 h 745588"/>
              <a:gd name="connsiteX42" fmla="*/ 244424 w 1116774"/>
              <a:gd name="connsiteY42" fmla="*/ 379828 h 745588"/>
              <a:gd name="connsiteX43" fmla="*/ 258491 w 1116774"/>
              <a:gd name="connsiteY43" fmla="*/ 323557 h 745588"/>
              <a:gd name="connsiteX44" fmla="*/ 399168 w 1116774"/>
              <a:gd name="connsiteY44" fmla="*/ 351693 h 745588"/>
              <a:gd name="connsiteX45" fmla="*/ 455439 w 1116774"/>
              <a:gd name="connsiteY45" fmla="*/ 436099 h 745588"/>
              <a:gd name="connsiteX46" fmla="*/ 483574 w 1116774"/>
              <a:gd name="connsiteY46" fmla="*/ 478302 h 745588"/>
              <a:gd name="connsiteX47" fmla="*/ 553913 w 1116774"/>
              <a:gd name="connsiteY47" fmla="*/ 590844 h 745588"/>
              <a:gd name="connsiteX48" fmla="*/ 596116 w 1116774"/>
              <a:gd name="connsiteY48" fmla="*/ 661182 h 745588"/>
              <a:gd name="connsiteX49" fmla="*/ 610184 w 1116774"/>
              <a:gd name="connsiteY49" fmla="*/ 618979 h 745588"/>
              <a:gd name="connsiteX50" fmla="*/ 624251 w 1116774"/>
              <a:gd name="connsiteY50" fmla="*/ 464234 h 745588"/>
              <a:gd name="connsiteX51" fmla="*/ 736793 w 1116774"/>
              <a:gd name="connsiteY51" fmla="*/ 337625 h 745588"/>
              <a:gd name="connsiteX52" fmla="*/ 764928 w 1116774"/>
              <a:gd name="connsiteY52" fmla="*/ 295422 h 745588"/>
              <a:gd name="connsiteX53" fmla="*/ 975944 w 1116774"/>
              <a:gd name="connsiteY53" fmla="*/ 337625 h 745588"/>
              <a:gd name="connsiteX54" fmla="*/ 990011 w 1116774"/>
              <a:gd name="connsiteY54" fmla="*/ 379828 h 745588"/>
              <a:gd name="connsiteX55" fmla="*/ 975944 w 1116774"/>
              <a:gd name="connsiteY55" fmla="*/ 478302 h 745588"/>
              <a:gd name="connsiteX56" fmla="*/ 919673 w 1116774"/>
              <a:gd name="connsiteY56" fmla="*/ 534573 h 745588"/>
              <a:gd name="connsiteX57" fmla="*/ 877470 w 1116774"/>
              <a:gd name="connsiteY57" fmla="*/ 562708 h 745588"/>
              <a:gd name="connsiteX58" fmla="*/ 821199 w 1116774"/>
              <a:gd name="connsiteY58" fmla="*/ 576776 h 745588"/>
              <a:gd name="connsiteX59" fmla="*/ 778996 w 1116774"/>
              <a:gd name="connsiteY59" fmla="*/ 590844 h 745588"/>
              <a:gd name="connsiteX60" fmla="*/ 722725 w 1116774"/>
              <a:gd name="connsiteY60" fmla="*/ 604911 h 745588"/>
              <a:gd name="connsiteX61" fmla="*/ 680522 w 1116774"/>
              <a:gd name="connsiteY61" fmla="*/ 618979 h 745588"/>
              <a:gd name="connsiteX62" fmla="*/ 567980 w 1116774"/>
              <a:gd name="connsiteY62" fmla="*/ 647114 h 745588"/>
              <a:gd name="connsiteX63" fmla="*/ 553913 w 1116774"/>
              <a:gd name="connsiteY63" fmla="*/ 675250 h 74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16774" h="745588">
                <a:moveTo>
                  <a:pt x="483574" y="745588"/>
                </a:moveTo>
                <a:cubicBezTo>
                  <a:pt x="460128" y="726831"/>
                  <a:pt x="435833" y="709089"/>
                  <a:pt x="413236" y="689317"/>
                </a:cubicBezTo>
                <a:cubicBezTo>
                  <a:pt x="398264" y="676216"/>
                  <a:pt x="386737" y="659328"/>
                  <a:pt x="371033" y="647114"/>
                </a:cubicBezTo>
                <a:cubicBezTo>
                  <a:pt x="344342" y="626354"/>
                  <a:pt x="310537" y="614754"/>
                  <a:pt x="286627" y="590844"/>
                </a:cubicBezTo>
                <a:cubicBezTo>
                  <a:pt x="218688" y="522905"/>
                  <a:pt x="305025" y="605564"/>
                  <a:pt x="216288" y="534573"/>
                </a:cubicBezTo>
                <a:cubicBezTo>
                  <a:pt x="116062" y="454392"/>
                  <a:pt x="275846" y="564898"/>
                  <a:pt x="145950" y="478302"/>
                </a:cubicBezTo>
                <a:cubicBezTo>
                  <a:pt x="136571" y="464234"/>
                  <a:pt x="127641" y="449857"/>
                  <a:pt x="117814" y="436099"/>
                </a:cubicBezTo>
                <a:cubicBezTo>
                  <a:pt x="104186" y="417020"/>
                  <a:pt x="87243" y="400185"/>
                  <a:pt x="75611" y="379828"/>
                </a:cubicBezTo>
                <a:cubicBezTo>
                  <a:pt x="26915" y="294608"/>
                  <a:pt x="99252" y="375332"/>
                  <a:pt x="33408" y="309490"/>
                </a:cubicBezTo>
                <a:cubicBezTo>
                  <a:pt x="28719" y="295422"/>
                  <a:pt x="23414" y="281545"/>
                  <a:pt x="19340" y="267287"/>
                </a:cubicBezTo>
                <a:cubicBezTo>
                  <a:pt x="-4229" y="184793"/>
                  <a:pt x="-8575" y="146884"/>
                  <a:pt x="19340" y="42204"/>
                </a:cubicBezTo>
                <a:cubicBezTo>
                  <a:pt x="24466" y="22981"/>
                  <a:pt x="47476" y="14068"/>
                  <a:pt x="61544" y="0"/>
                </a:cubicBezTo>
                <a:cubicBezTo>
                  <a:pt x="117815" y="4689"/>
                  <a:pt x="174987" y="2994"/>
                  <a:pt x="230356" y="14068"/>
                </a:cubicBezTo>
                <a:cubicBezTo>
                  <a:pt x="246935" y="17384"/>
                  <a:pt x="257879" y="33816"/>
                  <a:pt x="272559" y="42204"/>
                </a:cubicBezTo>
                <a:cubicBezTo>
                  <a:pt x="323101" y="71085"/>
                  <a:pt x="328192" y="64201"/>
                  <a:pt x="371033" y="98474"/>
                </a:cubicBezTo>
                <a:cubicBezTo>
                  <a:pt x="381390" y="106760"/>
                  <a:pt x="388811" y="118324"/>
                  <a:pt x="399168" y="126610"/>
                </a:cubicBezTo>
                <a:cubicBezTo>
                  <a:pt x="412370" y="137172"/>
                  <a:pt x="428534" y="143742"/>
                  <a:pt x="441371" y="154745"/>
                </a:cubicBezTo>
                <a:cubicBezTo>
                  <a:pt x="461511" y="172008"/>
                  <a:pt x="482928" y="188945"/>
                  <a:pt x="497642" y="211016"/>
                </a:cubicBezTo>
                <a:lnTo>
                  <a:pt x="553913" y="295422"/>
                </a:lnTo>
                <a:cubicBezTo>
                  <a:pt x="558602" y="318868"/>
                  <a:pt x="562181" y="342564"/>
                  <a:pt x="567980" y="365760"/>
                </a:cubicBezTo>
                <a:cubicBezTo>
                  <a:pt x="571576" y="380146"/>
                  <a:pt x="582048" y="393135"/>
                  <a:pt x="582048" y="407964"/>
                </a:cubicBezTo>
                <a:cubicBezTo>
                  <a:pt x="582048" y="857915"/>
                  <a:pt x="528243" y="709326"/>
                  <a:pt x="582048" y="225084"/>
                </a:cubicBezTo>
                <a:cubicBezTo>
                  <a:pt x="582663" y="219548"/>
                  <a:pt x="635700" y="150689"/>
                  <a:pt x="652387" y="140677"/>
                </a:cubicBezTo>
                <a:cubicBezTo>
                  <a:pt x="665102" y="133048"/>
                  <a:pt x="680522" y="131299"/>
                  <a:pt x="694590" y="126610"/>
                </a:cubicBezTo>
                <a:cubicBezTo>
                  <a:pt x="708658" y="117231"/>
                  <a:pt x="719919" y="99529"/>
                  <a:pt x="736793" y="98474"/>
                </a:cubicBezTo>
                <a:cubicBezTo>
                  <a:pt x="763052" y="96833"/>
                  <a:pt x="903243" y="97293"/>
                  <a:pt x="961876" y="126610"/>
                </a:cubicBezTo>
                <a:cubicBezTo>
                  <a:pt x="1070958" y="181151"/>
                  <a:pt x="940203" y="133453"/>
                  <a:pt x="1046282" y="168813"/>
                </a:cubicBezTo>
                <a:cubicBezTo>
                  <a:pt x="1060350" y="182881"/>
                  <a:pt x="1078823" y="193625"/>
                  <a:pt x="1088485" y="211016"/>
                </a:cubicBezTo>
                <a:cubicBezTo>
                  <a:pt x="1102888" y="236941"/>
                  <a:pt x="1116620" y="295422"/>
                  <a:pt x="1116620" y="295422"/>
                </a:cubicBezTo>
                <a:cubicBezTo>
                  <a:pt x="1111931" y="361071"/>
                  <a:pt x="1126408" y="431029"/>
                  <a:pt x="1102553" y="492370"/>
                </a:cubicBezTo>
                <a:cubicBezTo>
                  <a:pt x="1090297" y="523885"/>
                  <a:pt x="1050226" y="537947"/>
                  <a:pt x="1018147" y="548640"/>
                </a:cubicBezTo>
                <a:cubicBezTo>
                  <a:pt x="990011" y="558019"/>
                  <a:pt x="962512" y="569583"/>
                  <a:pt x="933740" y="576776"/>
                </a:cubicBezTo>
                <a:cubicBezTo>
                  <a:pt x="914983" y="581465"/>
                  <a:pt x="895812" y="584730"/>
                  <a:pt x="877470" y="590844"/>
                </a:cubicBezTo>
                <a:cubicBezTo>
                  <a:pt x="853513" y="598830"/>
                  <a:pt x="830863" y="610349"/>
                  <a:pt x="807131" y="618979"/>
                </a:cubicBezTo>
                <a:cubicBezTo>
                  <a:pt x="650818" y="675819"/>
                  <a:pt x="786417" y="625193"/>
                  <a:pt x="666454" y="661182"/>
                </a:cubicBezTo>
                <a:cubicBezTo>
                  <a:pt x="638048" y="669704"/>
                  <a:pt x="610183" y="679939"/>
                  <a:pt x="582048" y="689317"/>
                </a:cubicBezTo>
                <a:lnTo>
                  <a:pt x="539845" y="703385"/>
                </a:lnTo>
                <a:cubicBezTo>
                  <a:pt x="516399" y="698696"/>
                  <a:pt x="491484" y="698736"/>
                  <a:pt x="469507" y="689317"/>
                </a:cubicBezTo>
                <a:cubicBezTo>
                  <a:pt x="448829" y="680455"/>
                  <a:pt x="423981" y="632410"/>
                  <a:pt x="413236" y="618979"/>
                </a:cubicBezTo>
                <a:cubicBezTo>
                  <a:pt x="404950" y="608622"/>
                  <a:pt x="393058" y="601455"/>
                  <a:pt x="385100" y="590844"/>
                </a:cubicBezTo>
                <a:cubicBezTo>
                  <a:pt x="364811" y="563792"/>
                  <a:pt x="347587" y="534573"/>
                  <a:pt x="328830" y="506437"/>
                </a:cubicBezTo>
                <a:lnTo>
                  <a:pt x="272559" y="422031"/>
                </a:lnTo>
                <a:lnTo>
                  <a:pt x="244424" y="379828"/>
                </a:lnTo>
                <a:cubicBezTo>
                  <a:pt x="249113" y="361071"/>
                  <a:pt x="240388" y="330346"/>
                  <a:pt x="258491" y="323557"/>
                </a:cubicBezTo>
                <a:cubicBezTo>
                  <a:pt x="288919" y="312146"/>
                  <a:pt x="362505" y="339472"/>
                  <a:pt x="399168" y="351693"/>
                </a:cubicBezTo>
                <a:lnTo>
                  <a:pt x="455439" y="436099"/>
                </a:lnTo>
                <a:lnTo>
                  <a:pt x="483574" y="478302"/>
                </a:lnTo>
                <a:cubicBezTo>
                  <a:pt x="511919" y="591680"/>
                  <a:pt x="473210" y="477858"/>
                  <a:pt x="553913" y="590844"/>
                </a:cubicBezTo>
                <a:cubicBezTo>
                  <a:pt x="645215" y="718669"/>
                  <a:pt x="492163" y="557233"/>
                  <a:pt x="596116" y="661182"/>
                </a:cubicBezTo>
                <a:cubicBezTo>
                  <a:pt x="600805" y="647114"/>
                  <a:pt x="608087" y="633659"/>
                  <a:pt x="610184" y="618979"/>
                </a:cubicBezTo>
                <a:cubicBezTo>
                  <a:pt x="617509" y="567705"/>
                  <a:pt x="609636" y="513924"/>
                  <a:pt x="624251" y="464234"/>
                </a:cubicBezTo>
                <a:cubicBezTo>
                  <a:pt x="643857" y="397572"/>
                  <a:pt x="687911" y="374287"/>
                  <a:pt x="736793" y="337625"/>
                </a:cubicBezTo>
                <a:cubicBezTo>
                  <a:pt x="746171" y="323557"/>
                  <a:pt x="748169" y="297656"/>
                  <a:pt x="764928" y="295422"/>
                </a:cubicBezTo>
                <a:cubicBezTo>
                  <a:pt x="924650" y="274126"/>
                  <a:pt x="912467" y="274150"/>
                  <a:pt x="975944" y="337625"/>
                </a:cubicBezTo>
                <a:cubicBezTo>
                  <a:pt x="980633" y="351693"/>
                  <a:pt x="990011" y="364999"/>
                  <a:pt x="990011" y="379828"/>
                </a:cubicBezTo>
                <a:cubicBezTo>
                  <a:pt x="990011" y="412986"/>
                  <a:pt x="989665" y="448116"/>
                  <a:pt x="975944" y="478302"/>
                </a:cubicBezTo>
                <a:cubicBezTo>
                  <a:pt x="964967" y="502451"/>
                  <a:pt x="941744" y="519859"/>
                  <a:pt x="919673" y="534573"/>
                </a:cubicBezTo>
                <a:cubicBezTo>
                  <a:pt x="905605" y="543951"/>
                  <a:pt x="893010" y="556048"/>
                  <a:pt x="877470" y="562708"/>
                </a:cubicBezTo>
                <a:cubicBezTo>
                  <a:pt x="859699" y="570324"/>
                  <a:pt x="839789" y="571464"/>
                  <a:pt x="821199" y="576776"/>
                </a:cubicBezTo>
                <a:cubicBezTo>
                  <a:pt x="806941" y="580850"/>
                  <a:pt x="793254" y="586770"/>
                  <a:pt x="778996" y="590844"/>
                </a:cubicBezTo>
                <a:cubicBezTo>
                  <a:pt x="760406" y="596155"/>
                  <a:pt x="741315" y="599600"/>
                  <a:pt x="722725" y="604911"/>
                </a:cubicBezTo>
                <a:cubicBezTo>
                  <a:pt x="708467" y="608985"/>
                  <a:pt x="694908" y="615382"/>
                  <a:pt x="680522" y="618979"/>
                </a:cubicBezTo>
                <a:cubicBezTo>
                  <a:pt x="674349" y="620522"/>
                  <a:pt x="584055" y="635058"/>
                  <a:pt x="567980" y="647114"/>
                </a:cubicBezTo>
                <a:cubicBezTo>
                  <a:pt x="559592" y="653405"/>
                  <a:pt x="558602" y="665871"/>
                  <a:pt x="553913" y="675250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699" y="2373501"/>
            <a:ext cx="1615580" cy="2170364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2349" y="2345366"/>
            <a:ext cx="1615580" cy="2170364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469" y="2391508"/>
            <a:ext cx="161558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44</Words>
  <Application>Microsoft Office PowerPoint</Application>
  <PresentationFormat>Widescreen</PresentationFormat>
  <Paragraphs>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2019-07-23T13:33:30Z</dcterms:created>
  <dcterms:modified xsi:type="dcterms:W3CDTF">2023-02-27T05:44:22Z</dcterms:modified>
</cp:coreProperties>
</file>