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5E13-3307-40B1-85CD-132556DE8548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8B47-26A7-4BC8-A85C-91A8036C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4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5E13-3307-40B1-85CD-132556DE8548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8B47-26A7-4BC8-A85C-91A8036C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8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5E13-3307-40B1-85CD-132556DE8548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8B47-26A7-4BC8-A85C-91A8036C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8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5E13-3307-40B1-85CD-132556DE8548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8B47-26A7-4BC8-A85C-91A8036C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2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5E13-3307-40B1-85CD-132556DE8548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8B47-26A7-4BC8-A85C-91A8036C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5E13-3307-40B1-85CD-132556DE8548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8B47-26A7-4BC8-A85C-91A8036C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0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5E13-3307-40B1-85CD-132556DE8548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8B47-26A7-4BC8-A85C-91A8036C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1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5E13-3307-40B1-85CD-132556DE8548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8B47-26A7-4BC8-A85C-91A8036C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3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5E13-3307-40B1-85CD-132556DE8548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8B47-26A7-4BC8-A85C-91A8036C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6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5E13-3307-40B1-85CD-132556DE8548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8B47-26A7-4BC8-A85C-91A8036C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8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5E13-3307-40B1-85CD-132556DE8548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8B47-26A7-4BC8-A85C-91A8036C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B5E13-3307-40B1-85CD-132556DE8548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98B47-26A7-4BC8-A85C-91A8036C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8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405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89909" y="0"/>
            <a:ext cx="7290955" cy="8728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PHÒNG GIÁO DỤC VÀ ĐÀO TẠO HUYỆN AN DƯƠNG</a:t>
            </a:r>
          </a:p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TRƯỜNG MẦM NON LÊ LỢI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1275" y="2015836"/>
            <a:ext cx="10598728" cy="1849582"/>
          </a:xfrm>
          <a:prstGeom prst="rect">
            <a:avLst/>
          </a:prstGeom>
          <a:solidFill>
            <a:srgbClr val="FFFF99"/>
          </a:solidFill>
          <a:ln>
            <a:solidFill>
              <a:srgbClr val="9C8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PHÁT TRIỂN TÌNH CẢM – KĨ NĂNG XÃ HỘI – THẨM MỸ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ĐỀ TÀI: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Dạy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hát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Con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gà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trống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27298" y="5702900"/>
            <a:ext cx="5976858" cy="758403"/>
          </a:xfrm>
          <a:prstGeom prst="rect">
            <a:avLst/>
          </a:prstGeom>
          <a:solidFill>
            <a:srgbClr val="66CCFF"/>
          </a:solidFill>
          <a:ln>
            <a:solidFill>
              <a:srgbClr val="33CC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Tám</a:t>
            </a:r>
            <a:endParaRPr lang="en-US" sz="2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2</a:t>
            </a:r>
            <a:endParaRPr lang="en-US" sz="28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27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4196" y="968569"/>
            <a:ext cx="8333509" cy="23899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Tieng-ga-trong-rung-gay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71985" y="4583694"/>
            <a:ext cx="1517301" cy="151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23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517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1712"/>
                            </p:stCondLst>
                            <p:childTnLst>
                              <p:par>
                                <p:cTn id="17" presetID="3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7"/>
            <a:ext cx="12192000" cy="68308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297"/>
            <a:ext cx="12192001" cy="6858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59777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78" y="0"/>
            <a:ext cx="12288838" cy="6858000"/>
          </a:xfrm>
        </p:spPr>
      </p:pic>
      <p:sp>
        <p:nvSpPr>
          <p:cNvPr id="5" name="Rectangle 4"/>
          <p:cNvSpPr/>
          <p:nvPr/>
        </p:nvSpPr>
        <p:spPr>
          <a:xfrm>
            <a:off x="3179618" y="1454727"/>
            <a:ext cx="6255327" cy="13923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 GA TR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199" y="3124199"/>
            <a:ext cx="2195945" cy="219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63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4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7203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93334" y="2826326"/>
            <a:ext cx="7585363" cy="12053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A TRONG THOI KEN CH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70376" y="4031672"/>
            <a:ext cx="1828801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13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34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2" y="22867"/>
            <a:ext cx="12129658" cy="6830790"/>
          </a:xfrm>
        </p:spPr>
      </p:pic>
    </p:spTree>
    <p:extLst>
      <p:ext uri="{BB962C8B-B14F-4D97-AF65-F5344CB8AC3E}">
        <p14:creationId xmlns:p14="http://schemas.microsoft.com/office/powerpoint/2010/main" val="68373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Widescreen</PresentationFormat>
  <Paragraphs>9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0966409981</dc:creator>
  <cp:lastModifiedBy>0966409981</cp:lastModifiedBy>
  <cp:revision>1</cp:revision>
  <dcterms:created xsi:type="dcterms:W3CDTF">2023-03-13T10:19:16Z</dcterms:created>
  <dcterms:modified xsi:type="dcterms:W3CDTF">2023-03-13T10:20:02Z</dcterms:modified>
</cp:coreProperties>
</file>