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3" r:id="rId2"/>
    <p:sldId id="314" r:id="rId3"/>
    <p:sldId id="313" r:id="rId4"/>
    <p:sldId id="320" r:id="rId5"/>
    <p:sldId id="317" r:id="rId6"/>
    <p:sldId id="322" r:id="rId7"/>
    <p:sldId id="309" r:id="rId8"/>
    <p:sldId id="321" r:id="rId9"/>
    <p:sldId id="315" r:id="rId10"/>
    <p:sldId id="319" r:id="rId11"/>
    <p:sldId id="318" r:id="rId12"/>
    <p:sldId id="311" r:id="rId13"/>
    <p:sldId id="316" r:id="rId14"/>
    <p:sldId id="306" r:id="rId15"/>
  </p:sldIdLst>
  <p:sldSz cx="9144000" cy="6858000" type="screen4x3"/>
  <p:notesSz cx="6858000" cy="9144000"/>
  <p:embeddedFontLst>
    <p:embeddedFont>
      <p:font typeface=".VnAvantH" panose="020B7200000000000000" pitchFamily="34" charset="0"/>
      <p:regular r:id="rId17"/>
      <p:bold r:id="rId18"/>
      <p:italic r:id="rId19"/>
      <p:boldItalic r:id="rId20"/>
    </p:embeddedFont>
    <p:embeddedFont>
      <p:font typeface="Wingdings 2" panose="05020102010507070707" pitchFamily="18" charset="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Constantia" panose="02030602050306030303" pitchFamily="18" charset="0"/>
      <p:regular r:id="rId30"/>
      <p:bold r:id="rId31"/>
      <p:italic r:id="rId32"/>
      <p:boldItalic r:id="rId33"/>
    </p:embeddedFont>
  </p:embeddedFontLst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8B8E0C"/>
    <a:srgbClr val="C0EACD"/>
    <a:srgbClr val="00FF00"/>
    <a:srgbClr val="860BCB"/>
    <a:srgbClr val="CC0000"/>
    <a:srgbClr val="FF0000"/>
    <a:srgbClr val="FF66FF"/>
    <a:srgbClr val="FF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2" autoAdjust="0"/>
    <p:restoredTop sz="94660"/>
  </p:normalViewPr>
  <p:slideViewPr>
    <p:cSldViewPr>
      <p:cViewPr varScale="1">
        <p:scale>
          <a:sx n="69" d="100"/>
          <a:sy n="69" d="100"/>
        </p:scale>
        <p:origin x="5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7E9C066-39E0-48FA-8F4B-A8B990C3C167}" type="datetimeFigureOut">
              <a:rPr lang="en-US"/>
              <a:pPr>
                <a:defRPr/>
              </a:pPr>
              <a:t>13/3/2023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344128-6EBE-4CBC-A155-85F9C4612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80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344128-6EBE-4CBC-A155-85F9C4612DC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846AB-9BF5-4D32-AF0F-4C0F21651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081B-6F6E-4621-A099-E866FB9B6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C1FF-7DE8-4B89-AB62-1228E4063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7374B-B88F-437F-84A8-D84E4D393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4D4D-549E-4EBD-9976-6E4C598B9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0D10-1AD0-4DA3-BDD9-DBDFD4A73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5FB24-93DC-45ED-985A-FF6C8B9AA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980FF-75AD-4EF2-A853-526BDA963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7F8E-1D35-4F86-8746-D1E9880E4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724AA-356E-40F2-9D4B-6D1707540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04317-00B5-4B3C-9D68-C514CC49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C92DFBC-15B6-4801-AD7A-A8773FEB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1" r:id="rId2"/>
    <p:sldLayoutId id="2147483740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41" r:id="rId9"/>
    <p:sldLayoutId id="2147483737" r:id="rId10"/>
    <p:sldLayoutId id="214748373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UONGLIEU77\Desktop\LQCC%20Ng&#226;n%20thi%202017\V.A%20&#8211;%20Ti&#7871;ng%20Kh&#232;n%20T&#226;y%20B&#7855;c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24" y="-313720"/>
            <a:ext cx="9399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28600" y="2843213"/>
            <a:ext cx="86868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99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394649" y="-597738"/>
            <a:ext cx="1935163" cy="1905000"/>
            <a:chOff x="3696" y="-336"/>
            <a:chExt cx="1440" cy="1392"/>
          </a:xfrm>
        </p:grpSpPr>
        <p:grpSp>
          <p:nvGrpSpPr>
            <p:cNvPr id="6159" name="Group 8"/>
            <p:cNvGrpSpPr>
              <a:grpSpLocks/>
            </p:cNvGrpSpPr>
            <p:nvPr/>
          </p:nvGrpSpPr>
          <p:grpSpPr bwMode="auto">
            <a:xfrm>
              <a:off x="3696" y="-336"/>
              <a:ext cx="1440" cy="1392"/>
              <a:chOff x="0" y="1056"/>
              <a:chExt cx="2592" cy="2640"/>
            </a:xfrm>
          </p:grpSpPr>
          <p:grpSp>
            <p:nvGrpSpPr>
              <p:cNvPr id="6161" name="Group 9"/>
              <p:cNvGrpSpPr>
                <a:grpSpLocks/>
              </p:cNvGrpSpPr>
              <p:nvPr/>
            </p:nvGrpSpPr>
            <p:grpSpPr bwMode="auto">
              <a:xfrm>
                <a:off x="0" y="1056"/>
                <a:ext cx="2592" cy="2640"/>
                <a:chOff x="0" y="1056"/>
                <a:chExt cx="2592" cy="2640"/>
              </a:xfrm>
            </p:grpSpPr>
            <p:sp>
              <p:nvSpPr>
                <p:cNvPr id="6163" name="Line 10"/>
                <p:cNvSpPr>
                  <a:spLocks noChangeShapeType="1"/>
                </p:cNvSpPr>
                <p:nvPr/>
              </p:nvSpPr>
              <p:spPr bwMode="auto">
                <a:xfrm>
                  <a:off x="1296" y="2928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4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1056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" name="Line 12"/>
                <p:cNvSpPr>
                  <a:spLocks noChangeShapeType="1"/>
                </p:cNvSpPr>
                <p:nvPr/>
              </p:nvSpPr>
              <p:spPr bwMode="auto">
                <a:xfrm>
                  <a:off x="1824" y="2400"/>
                  <a:ext cx="768" cy="0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" name="Line 13"/>
                <p:cNvSpPr>
                  <a:spLocks noChangeShapeType="1"/>
                </p:cNvSpPr>
                <p:nvPr/>
              </p:nvSpPr>
              <p:spPr bwMode="auto">
                <a:xfrm>
                  <a:off x="0" y="2352"/>
                  <a:ext cx="768" cy="0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7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92" y="2640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776" y="1824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584" y="1344"/>
                  <a:ext cx="384" cy="576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0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624" y="2832"/>
                  <a:ext cx="384" cy="576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1" name="Line 18"/>
                <p:cNvSpPr>
                  <a:spLocks noChangeShapeType="1"/>
                </p:cNvSpPr>
                <p:nvPr/>
              </p:nvSpPr>
              <p:spPr bwMode="auto">
                <a:xfrm>
                  <a:off x="720" y="1296"/>
                  <a:ext cx="288" cy="52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2" name="Line 19"/>
                <p:cNvSpPr>
                  <a:spLocks noChangeShapeType="1"/>
                </p:cNvSpPr>
                <p:nvPr/>
              </p:nvSpPr>
              <p:spPr bwMode="auto">
                <a:xfrm>
                  <a:off x="1536" y="2880"/>
                  <a:ext cx="288" cy="52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3" name="Line 20"/>
                <p:cNvSpPr>
                  <a:spLocks noChangeShapeType="1"/>
                </p:cNvSpPr>
                <p:nvPr/>
              </p:nvSpPr>
              <p:spPr bwMode="auto">
                <a:xfrm>
                  <a:off x="1728" y="2640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2" name="Line 21"/>
              <p:cNvSpPr>
                <a:spLocks noChangeShapeType="1"/>
              </p:cNvSpPr>
              <p:nvPr/>
            </p:nvSpPr>
            <p:spPr bwMode="auto">
              <a:xfrm>
                <a:off x="240" y="1680"/>
                <a:ext cx="528" cy="384"/>
              </a:xfrm>
              <a:prstGeom prst="line">
                <a:avLst/>
              </a:prstGeom>
              <a:noFill/>
              <a:ln w="57150">
                <a:solidFill>
                  <a:srgbClr val="FFFF66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0" name="Oval 22"/>
            <p:cNvSpPr>
              <a:spLocks noChangeArrowheads="1"/>
            </p:cNvSpPr>
            <p:nvPr/>
          </p:nvSpPr>
          <p:spPr bwMode="auto">
            <a:xfrm>
              <a:off x="4069" y="44"/>
              <a:ext cx="640" cy="60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1255661" y="4264764"/>
            <a:ext cx="815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  </a:t>
            </a:r>
            <a:r>
              <a:rPr lang="en-US" sz="2800" dirty="0" err="1">
                <a:latin typeface="Calibri" pitchFamily="34" charset="0"/>
              </a:rPr>
              <a:t>Đối</a:t>
            </a: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tượng:4 – 5 </a:t>
            </a:r>
            <a:r>
              <a:rPr lang="en-US" sz="2800" dirty="0" err="1" smtClean="0">
                <a:latin typeface="Calibri" pitchFamily="34" charset="0"/>
              </a:rPr>
              <a:t>tuổi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1473297" y="4800600"/>
            <a:ext cx="5882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latin typeface="Calibri" pitchFamily="34" charset="0"/>
              </a:rPr>
              <a:t>Người</a:t>
            </a: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</a:rPr>
              <a:t>thực</a:t>
            </a: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hiện</a:t>
            </a:r>
            <a:r>
              <a:rPr lang="en-US" sz="2800" dirty="0" smtClean="0">
                <a:latin typeface="Calibri" pitchFamily="34" charset="0"/>
              </a:rPr>
              <a:t>: </a:t>
            </a:r>
            <a:r>
              <a:rPr lang="en-US" sz="2800" dirty="0" err="1" smtClean="0">
                <a:latin typeface="Calibri" pitchFamily="34" charset="0"/>
              </a:rPr>
              <a:t>Vũ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Thị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Phương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Thảo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6153" name="Picture 25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6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0591" y="5724395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8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5677423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9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224804" y="1288284"/>
            <a:ext cx="880401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30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rebuchet MS"/>
              </a:rPr>
              <a:t>PHÒNG GIÁO DỤC VÀ ĐÀO TẠO HUYỆN AN DƯƠNG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300" normalizeH="0" baseline="0" noProof="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uLnTx/>
                <a:uFillTx/>
                <a:latin typeface="Trebuchet MS"/>
              </a:rPr>
              <a:t>TRƯỜNG</a:t>
            </a:r>
            <a:r>
              <a:rPr kumimoji="0" lang="en-US" sz="2400" i="0" u="none" strike="noStrike" kern="0" cap="none" spc="300" normalizeH="0" noProof="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uLnTx/>
                <a:uFillTx/>
                <a:latin typeface="Trebuchet MS"/>
              </a:rPr>
              <a:t> MẦM NON LÊ LỢI</a:t>
            </a:r>
            <a:endParaRPr kumimoji="0" lang="en-US" sz="2400" i="0" u="none" strike="noStrike" kern="0" cap="none" spc="300" normalizeH="0" baseline="0" noProof="0" dirty="0">
              <a:ln w="11430" cmpd="sng">
                <a:solidFill>
                  <a:srgbClr val="4E67C8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E67C8">
                    <a:satMod val="220000"/>
                    <a:alpha val="35000"/>
                  </a:srgbClr>
                </a:glow>
              </a:effectLst>
              <a:uLnTx/>
              <a:uFillTx/>
              <a:latin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1857" y="2655279"/>
            <a:ext cx="7195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6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6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67000" y="2209800"/>
            <a:ext cx="37132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52400"/>
            <a:ext cx="8915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ẻ lấy đồ dù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8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7050"/>
            <a:ext cx="830421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464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star0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4" y="0"/>
            <a:ext cx="9144000" cy="6553200"/>
          </a:xfrm>
          <a:prstGeom prst="rect">
            <a:avLst/>
          </a:prstGeom>
        </p:spPr>
      </p:pic>
      <p:pic>
        <p:nvPicPr>
          <p:cNvPr id="3" name="nhạc trò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4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uong-Den-Vinh-Quang-Buc-Tuo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230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0" descr="7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28600" y="2843213"/>
            <a:ext cx="86868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99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533400"/>
            <a:ext cx="1935163" cy="1905000"/>
            <a:chOff x="3696" y="-336"/>
            <a:chExt cx="1440" cy="139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696" y="-336"/>
              <a:ext cx="1440" cy="1392"/>
              <a:chOff x="0" y="1056"/>
              <a:chExt cx="2592" cy="2640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0" y="1056"/>
                <a:ext cx="2592" cy="2640"/>
                <a:chOff x="0" y="1056"/>
                <a:chExt cx="2592" cy="2640"/>
              </a:xfrm>
            </p:grpSpPr>
            <p:sp>
              <p:nvSpPr>
                <p:cNvPr id="6163" name="Line 10"/>
                <p:cNvSpPr>
                  <a:spLocks noChangeShapeType="1"/>
                </p:cNvSpPr>
                <p:nvPr/>
              </p:nvSpPr>
              <p:spPr bwMode="auto">
                <a:xfrm>
                  <a:off x="1296" y="2928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4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1056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" name="Line 12"/>
                <p:cNvSpPr>
                  <a:spLocks noChangeShapeType="1"/>
                </p:cNvSpPr>
                <p:nvPr/>
              </p:nvSpPr>
              <p:spPr bwMode="auto">
                <a:xfrm>
                  <a:off x="1824" y="2400"/>
                  <a:ext cx="768" cy="0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" name="Line 13"/>
                <p:cNvSpPr>
                  <a:spLocks noChangeShapeType="1"/>
                </p:cNvSpPr>
                <p:nvPr/>
              </p:nvSpPr>
              <p:spPr bwMode="auto">
                <a:xfrm>
                  <a:off x="0" y="2352"/>
                  <a:ext cx="768" cy="0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7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92" y="2640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776" y="1824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584" y="1344"/>
                  <a:ext cx="384" cy="576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0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624" y="2832"/>
                  <a:ext cx="384" cy="576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1" name="Line 18"/>
                <p:cNvSpPr>
                  <a:spLocks noChangeShapeType="1"/>
                </p:cNvSpPr>
                <p:nvPr/>
              </p:nvSpPr>
              <p:spPr bwMode="auto">
                <a:xfrm>
                  <a:off x="720" y="1296"/>
                  <a:ext cx="288" cy="52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2" name="Line 19"/>
                <p:cNvSpPr>
                  <a:spLocks noChangeShapeType="1"/>
                </p:cNvSpPr>
                <p:nvPr/>
              </p:nvSpPr>
              <p:spPr bwMode="auto">
                <a:xfrm>
                  <a:off x="1536" y="2880"/>
                  <a:ext cx="288" cy="52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3" name="Line 20"/>
                <p:cNvSpPr>
                  <a:spLocks noChangeShapeType="1"/>
                </p:cNvSpPr>
                <p:nvPr/>
              </p:nvSpPr>
              <p:spPr bwMode="auto">
                <a:xfrm>
                  <a:off x="1728" y="2640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2" name="Line 21"/>
              <p:cNvSpPr>
                <a:spLocks noChangeShapeType="1"/>
              </p:cNvSpPr>
              <p:nvPr/>
            </p:nvSpPr>
            <p:spPr bwMode="auto">
              <a:xfrm>
                <a:off x="240" y="1680"/>
                <a:ext cx="528" cy="384"/>
              </a:xfrm>
              <a:prstGeom prst="line">
                <a:avLst/>
              </a:prstGeom>
              <a:noFill/>
              <a:ln w="57150">
                <a:solidFill>
                  <a:srgbClr val="FFFF66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0" name="Oval 22"/>
            <p:cNvSpPr>
              <a:spLocks noChangeArrowheads="1"/>
            </p:cNvSpPr>
            <p:nvPr/>
          </p:nvSpPr>
          <p:spPr bwMode="auto">
            <a:xfrm>
              <a:off x="4069" y="44"/>
              <a:ext cx="640" cy="60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26" name="WordArt 22"/>
          <p:cNvSpPr>
            <a:spLocks noChangeArrowheads="1" noChangeShapeType="1" noTextEdit="1"/>
          </p:cNvSpPr>
          <p:nvPr/>
        </p:nvSpPr>
        <p:spPr bwMode="auto">
          <a:xfrm>
            <a:off x="-685800" y="1524000"/>
            <a:ext cx="9296400" cy="3124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XIN CHÀO VÀ HẸN GẶP LẠII</a:t>
            </a:r>
            <a:endParaRPr lang="vi-VN" sz="3600" kern="10" dirty="0">
              <a:ln w="9525"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838200" y="4343400"/>
            <a:ext cx="815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  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2133600" y="495300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pic>
        <p:nvPicPr>
          <p:cNvPr id="6153" name="Picture 25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6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7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8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9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30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V.A – Tiếng Khèn Tây Bắ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20" presetID="4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694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126" grpId="0"/>
      <p:bldP spid="12311" grpId="0"/>
      <p:bldP spid="123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03" y="730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ổn đị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600" y="60198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10668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! 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6359" cy="7543800"/>
          </a:xfrm>
          <a:prstGeom prst="rect">
            <a:avLst/>
          </a:prstGeom>
        </p:spPr>
      </p:pic>
      <p:pic>
        <p:nvPicPr>
          <p:cNvPr id="2" name="Nhạc Nền Kể Chuyện Cực Hay - Beat Mầm Non - Miễn Ph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295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248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84175"/>
            <a:ext cx="9175750" cy="754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ạc Nền Kể Chuyện Cực Hay - Beat Mầm Non - Miễn Ph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1000" y="6547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4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4" y="-50670"/>
            <a:ext cx="9144000" cy="6172200"/>
          </a:xfrm>
          <a:prstGeom prst="rect">
            <a:avLst/>
          </a:prstGeom>
        </p:spPr>
      </p:pic>
      <p:sp>
        <p:nvSpPr>
          <p:cNvPr id="6" name="WordArt 21"/>
          <p:cNvSpPr>
            <a:spLocks noChangeArrowheads="1" noChangeShapeType="1" noTextEdit="1"/>
          </p:cNvSpPr>
          <p:nvPr/>
        </p:nvSpPr>
        <p:spPr bwMode="auto">
          <a:xfrm>
            <a:off x="1613770" y="5570667"/>
            <a:ext cx="6397037" cy="1101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Giao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lưu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cùng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Kiến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Càng</a:t>
            </a:r>
            <a:endParaRPr lang="en-US" sz="3600" kern="10" dirty="0">
              <a:ln w="9525">
                <a:solidFill>
                  <a:srgbClr val="9966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ChickenDance-DangCapNhat_39rx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047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1373481" y="5570667"/>
            <a:ext cx="6397037" cy="1101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Giao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lưu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cùng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Kiến</a:t>
            </a:r>
            <a:r>
              <a:rPr lang="en-US" sz="3600" kern="10" dirty="0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Càng</a:t>
            </a:r>
            <a:endParaRPr lang="en-US" sz="3600" kern="10" dirty="0">
              <a:ln w="9525">
                <a:solidFill>
                  <a:srgbClr val="9966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5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" y="0"/>
            <a:ext cx="83058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312932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TRÒ CHƠI: KIẾN THAM GIA GIAO THÔNG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0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Q chu l, m, n ngân chu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LQ chu l, m, n ngân chuan</Template>
  <TotalTime>3461</TotalTime>
  <Words>80</Words>
  <Application>Microsoft Office PowerPoint</Application>
  <PresentationFormat>On-screen Show (4:3)</PresentationFormat>
  <Paragraphs>13</Paragraphs>
  <Slides>14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  <vt:variant>
        <vt:lpstr>Custom Shows</vt:lpstr>
      </vt:variant>
      <vt:variant>
        <vt:i4>1</vt:i4>
      </vt:variant>
    </vt:vector>
  </HeadingPairs>
  <TitlesOfParts>
    <vt:vector size="23" baseType="lpstr">
      <vt:lpstr>Arial</vt:lpstr>
      <vt:lpstr>.VnAvantH</vt:lpstr>
      <vt:lpstr>Wingdings 2</vt:lpstr>
      <vt:lpstr>Times New Roman</vt:lpstr>
      <vt:lpstr>Calibri</vt:lpstr>
      <vt:lpstr>Trebuchet MS</vt:lpstr>
      <vt:lpstr>Constantia</vt:lpstr>
      <vt:lpstr>LQ chu l, m, n ngân chuan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CUONGLIEU77</dc:creator>
  <cp:lastModifiedBy>Admin</cp:lastModifiedBy>
  <cp:revision>65</cp:revision>
  <dcterms:created xsi:type="dcterms:W3CDTF">2017-12-14T11:21:45Z</dcterms:created>
  <dcterms:modified xsi:type="dcterms:W3CDTF">2023-03-13T09:38:41Z</dcterms:modified>
</cp:coreProperties>
</file>