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4" r:id="rId7"/>
    <p:sldId id="279" r:id="rId8"/>
    <p:sldId id="265" r:id="rId9"/>
    <p:sldId id="267" r:id="rId10"/>
    <p:sldId id="280" r:id="rId11"/>
    <p:sldId id="278" r:id="rId12"/>
    <p:sldId id="277" r:id="rId13"/>
    <p:sldId id="268" r:id="rId14"/>
    <p:sldId id="281" r:id="rId15"/>
    <p:sldId id="27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0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9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0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4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0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1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8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F908E-EBE0-41FE-A3A5-2498F9AB9D28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25DF-D8F8-407F-9711-1D50C19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131015khung-hinh-ngo-nghinh-tre-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661" y="2326412"/>
            <a:ext cx="6408677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LĨNH VỰC: PHÁT TRIỂN TÌNH CẢM XÃ HỘI</a:t>
            </a:r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636015" y="2868318"/>
            <a:ext cx="5753100" cy="31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Luyên</a:t>
            </a:r>
            <a:endParaRPr lang="en-US" altLang="en-US" sz="25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705" end="36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7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701343" y="2270841"/>
            <a:ext cx="47168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000" dirty="0" err="1">
                <a:solidFill>
                  <a:srgbClr val="002060"/>
                </a:solidFill>
              </a:rPr>
              <a:t>Các</a:t>
            </a:r>
            <a:r>
              <a:rPr lang="en-US" sz="4000" dirty="0">
                <a:solidFill>
                  <a:srgbClr val="002060"/>
                </a:solidFill>
              </a:rPr>
              <a:t> con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biết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nào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mình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nói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lời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cảm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ơn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nữa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không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78669"/>
      </p:ext>
    </p:extLst>
  </p:cSld>
  <p:clrMapOvr>
    <a:masterClrMapping/>
  </p:clrMapOvr>
  <p:transition spd="slow">
    <p:comb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201801231616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28601"/>
            <a:ext cx="74676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2319338" y="5948364"/>
            <a:ext cx="8077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2895600" y="5874027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quà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49" y="265044"/>
            <a:ext cx="10186903" cy="532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4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9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WordArt 5"/>
          <p:cNvSpPr>
            <a:spLocks noChangeArrowheads="1" noChangeShapeType="1" noTextEdit="1"/>
          </p:cNvSpPr>
          <p:nvPr/>
        </p:nvSpPr>
        <p:spPr bwMode="auto">
          <a:xfrm>
            <a:off x="2495550" y="3545794"/>
            <a:ext cx="4343400" cy="863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Đội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nhanh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nhất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2743200" y="2436429"/>
            <a:ext cx="37863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TRÒ CHƠI</a:t>
            </a:r>
            <a:endParaRPr lang="vi-VN" altLang="en-US" sz="54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7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107394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Tranh ảnh dạy học\Hinh nen dep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0"/>
            <a:ext cx="9144001" cy="6858000"/>
          </a:xfrm>
          <a:prstGeom prst="rect">
            <a:avLst/>
          </a:prstGeom>
          <a:solidFill>
            <a:srgbClr val="00FF99"/>
          </a:solidFill>
          <a:ln w="9525">
            <a:solidFill>
              <a:srgbClr val="00FF99"/>
            </a:solidFill>
            <a:miter lim="800000"/>
            <a:headEnd/>
            <a:tailEnd/>
          </a:ln>
        </p:spPr>
      </p:pic>
      <p:pic>
        <p:nvPicPr>
          <p:cNvPr id="70660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688975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8763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684213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31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255713"/>
            <a:ext cx="10287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2975550"/>
            <a:ext cx="7394014" cy="190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tạm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biệt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cap="none" spc="0" dirty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</a:t>
            </a:r>
            <a:endParaRPr lang="en-US" sz="54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641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1486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4" y="191774"/>
            <a:ext cx="86868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90800" y="838201"/>
            <a:ext cx="647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495079" y="1948684"/>
            <a:ext cx="55304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400" dirty="0">
                <a:solidFill>
                  <a:srgbClr val="0070C0"/>
                </a:solidFill>
              </a:rPr>
              <a:t>Cho </a:t>
            </a:r>
            <a:r>
              <a:rPr lang="en-US" sz="2400" dirty="0" err="1">
                <a:solidFill>
                  <a:srgbClr val="0070C0"/>
                </a:solidFill>
              </a:rPr>
              <a:t>trẻ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xem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tình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huống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dirty="0" err="1">
                <a:solidFill>
                  <a:srgbClr val="0070C0"/>
                </a:solidFill>
              </a:rPr>
              <a:t>Mẹ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đưa</a:t>
            </a:r>
            <a:r>
              <a:rPr lang="en-US" sz="2400" dirty="0">
                <a:solidFill>
                  <a:srgbClr val="0070C0"/>
                </a:solidFill>
              </a:rPr>
              <a:t> con </a:t>
            </a:r>
            <a:r>
              <a:rPr lang="en-US" sz="2400" dirty="0" err="1">
                <a:solidFill>
                  <a:srgbClr val="0070C0"/>
                </a:solidFill>
              </a:rPr>
              <a:t>đến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lớp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  <a:r>
              <a:rPr lang="en-US" sz="2400" dirty="0" err="1">
                <a:solidFill>
                  <a:srgbClr val="0070C0"/>
                </a:solidFill>
              </a:rPr>
              <a:t>Bạn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nhỏ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biết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khoanh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tay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lễ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phép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chào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cô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và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mẹ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10668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752600" y="2286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0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131015khung-hinh-ngo-nghinh-tre-t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200400" y="2438400"/>
            <a:ext cx="6096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Theo các con chúng ta cần chào hỏi khi nào?</a:t>
            </a:r>
          </a:p>
        </p:txBody>
      </p:sp>
    </p:spTree>
    <p:extLst>
      <p:ext uri="{BB962C8B-B14F-4D97-AF65-F5344CB8AC3E}">
        <p14:creationId xmlns:p14="http://schemas.microsoft.com/office/powerpoint/2010/main" val="38437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505200" y="5638801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29000" y="6283415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Chào khi gặp người lớn tuổi</a:t>
            </a:r>
          </a:p>
        </p:txBody>
      </p:sp>
      <p:pic>
        <p:nvPicPr>
          <p:cNvPr id="10246" name="Picture 6" descr="IMG201801231619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110" y="103031"/>
            <a:ext cx="616898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0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581400" y="5867400"/>
            <a:ext cx="533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sz="3600" b="1">
                <a:solidFill>
                  <a:srgbClr val="FF0066"/>
                </a:solidFill>
                <a:latin typeface="Times New Roman" panose="02020603050405020304" pitchFamily="18" charset="0"/>
              </a:rPr>
              <a:t>Chào khi đến lớp</a:t>
            </a:r>
          </a:p>
        </p:txBody>
      </p:sp>
      <p:pic>
        <p:nvPicPr>
          <p:cNvPr id="12293" name="Picture 5" descr="IMG201801231608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4000"/>
            <a:ext cx="4191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213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953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819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-2286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601200" y="18288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3" descr="Picture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828800" y="457201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8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hanh-Phuong-9d6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3400"/>
            <a:ext cx="72898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1"/>
          <p:cNvSpPr txBox="1">
            <a:spLocks noChangeArrowheads="1"/>
          </p:cNvSpPr>
          <p:nvPr/>
        </p:nvSpPr>
        <p:spPr bwMode="auto">
          <a:xfrm>
            <a:off x="3070717" y="6140608"/>
            <a:ext cx="60251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nhà</a:t>
            </a:r>
            <a:endParaRPr lang="en-US" alt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Sơn Ca Kể Chuyện - BÀI HỌC ĐẦU TIÊN CỦA GẤU (Truyện Cổ Tích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3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2817253" y="2489782"/>
            <a:ext cx="444643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4400" dirty="0" err="1">
                <a:solidFill>
                  <a:srgbClr val="C00000"/>
                </a:solidFill>
              </a:rPr>
              <a:t>Các</a:t>
            </a:r>
            <a:r>
              <a:rPr lang="en-US" sz="4400" dirty="0">
                <a:solidFill>
                  <a:srgbClr val="C00000"/>
                </a:solidFill>
              </a:rPr>
              <a:t> con </a:t>
            </a:r>
            <a:r>
              <a:rPr lang="en-US" sz="4400" dirty="0" err="1">
                <a:solidFill>
                  <a:srgbClr val="C00000"/>
                </a:solidFill>
              </a:rPr>
              <a:t>có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biết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nào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chúng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mình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cần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nói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lời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xin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lỗi</a:t>
            </a:r>
            <a:r>
              <a:rPr lang="en-US" sz="4400" dirty="0">
                <a:solidFill>
                  <a:srgbClr val="C00000"/>
                </a:solidFill>
              </a:rPr>
              <a:t> </a:t>
            </a:r>
            <a:r>
              <a:rPr lang="en-US" sz="4400" dirty="0" err="1">
                <a:solidFill>
                  <a:srgbClr val="C00000"/>
                </a:solidFill>
              </a:rPr>
              <a:t>không</a:t>
            </a:r>
            <a:r>
              <a:rPr lang="en-US" sz="4400" dirty="0">
                <a:solidFill>
                  <a:srgbClr val="C00000"/>
                </a:solidFill>
              </a:rPr>
              <a:t>? 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55655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3581400" y="6019801"/>
            <a:ext cx="510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Xin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lỗi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46497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152</Words>
  <Application>Microsoft Office PowerPoint</Application>
  <PresentationFormat>Widescreen</PresentationFormat>
  <Paragraphs>19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2021-03-10T01:54:09Z</dcterms:created>
  <dcterms:modified xsi:type="dcterms:W3CDTF">2023-03-01T08:55:41Z</dcterms:modified>
</cp:coreProperties>
</file>