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1" r:id="rId3"/>
    <p:sldId id="290" r:id="rId4"/>
    <p:sldId id="262" r:id="rId5"/>
    <p:sldId id="298" r:id="rId6"/>
    <p:sldId id="303" r:id="rId7"/>
    <p:sldId id="302" r:id="rId8"/>
    <p:sldId id="300" r:id="rId9"/>
    <p:sldId id="306" r:id="rId10"/>
    <p:sldId id="307" r:id="rId11"/>
    <p:sldId id="308" r:id="rId12"/>
    <p:sldId id="309" r:id="rId13"/>
    <p:sldId id="305" r:id="rId14"/>
    <p:sldId id="293" r:id="rId15"/>
    <p:sldId id="313" r:id="rId16"/>
    <p:sldId id="321" r:id="rId17"/>
    <p:sldId id="319" r:id="rId18"/>
    <p:sldId id="314" r:id="rId19"/>
    <p:sldId id="315" r:id="rId20"/>
    <p:sldId id="316" r:id="rId21"/>
    <p:sldId id="317" r:id="rId22"/>
    <p:sldId id="318" r:id="rId23"/>
    <p:sldId id="322" r:id="rId24"/>
    <p:sldId id="323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0D6"/>
    <a:srgbClr val="0080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240E1-7741-41D7-BA37-AF96EADD5AF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93EDD-20A4-4796-9718-4AF7D50B2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6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xanh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dưới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10 </a:t>
            </a:r>
            <a:r>
              <a:rPr lang="en-US" baseline="0" dirty="0" err="1" smtClean="0"/>
              <a:t>giây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ô “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CBB8D-22F6-4179-A573-049A576F2D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40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1B55-3AE2-46E1-8D82-17AFB1CFC6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99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2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91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9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5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6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3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7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01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5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7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2F80E-680F-479D-A311-494875DD63C3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8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3.wav"/><Relationship Id="rId7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4.wav"/><Relationship Id="rId7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5.wav"/><Relationship Id="rId7" Type="http://schemas.openxmlformats.org/officeDocument/2006/relationships/image" Target="../media/image19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26.jpeg"/><Relationship Id="rId5" Type="http://schemas.openxmlformats.org/officeDocument/2006/relationships/audio" Target="../media/audio7.wav"/><Relationship Id="rId10" Type="http://schemas.openxmlformats.org/officeDocument/2006/relationships/image" Target="../media/image25.jpeg"/><Relationship Id="rId4" Type="http://schemas.openxmlformats.org/officeDocument/2006/relationships/audio" Target="../media/audio6.wav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microsoft.com/office/2007/relationships/hdphoto" Target="../media/hdphoto2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29.jpeg"/><Relationship Id="rId5" Type="http://schemas.openxmlformats.org/officeDocument/2006/relationships/image" Target="../media/image19.jpeg"/><Relationship Id="rId10" Type="http://schemas.openxmlformats.org/officeDocument/2006/relationships/image" Target="../media/image27.jpeg"/><Relationship Id="rId4" Type="http://schemas.openxmlformats.org/officeDocument/2006/relationships/image" Target="../media/image28.jpg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microsoft.com/office/2007/relationships/hdphoto" Target="../media/hdphoto2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29.jpeg"/><Relationship Id="rId5" Type="http://schemas.openxmlformats.org/officeDocument/2006/relationships/image" Target="../media/image19.jpeg"/><Relationship Id="rId10" Type="http://schemas.openxmlformats.org/officeDocument/2006/relationships/image" Target="../media/image27.jpeg"/><Relationship Id="rId4" Type="http://schemas.openxmlformats.org/officeDocument/2006/relationships/image" Target="../media/image28.jpg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7.wav"/><Relationship Id="rId7" Type="http://schemas.openxmlformats.org/officeDocument/2006/relationships/image" Target="../media/image25.jpeg"/><Relationship Id="rId12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microsoft.com/office/2007/relationships/hdphoto" Target="../media/hdphoto2.wdp"/><Relationship Id="rId5" Type="http://schemas.openxmlformats.org/officeDocument/2006/relationships/image" Target="../media/image19.jpeg"/><Relationship Id="rId10" Type="http://schemas.openxmlformats.org/officeDocument/2006/relationships/image" Target="../media/image29.jpeg"/><Relationship Id="rId4" Type="http://schemas.openxmlformats.org/officeDocument/2006/relationships/image" Target="../media/image28.jpg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7.wav"/><Relationship Id="rId7" Type="http://schemas.openxmlformats.org/officeDocument/2006/relationships/slide" Target="slide21.xml"/><Relationship Id="rId12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24.jpeg"/><Relationship Id="rId5" Type="http://schemas.openxmlformats.org/officeDocument/2006/relationships/image" Target="../media/image19.jpeg"/><Relationship Id="rId10" Type="http://schemas.microsoft.com/office/2007/relationships/hdphoto" Target="../media/hdphoto2.wdp"/><Relationship Id="rId4" Type="http://schemas.openxmlformats.org/officeDocument/2006/relationships/image" Target="../media/image28.jpg"/><Relationship Id="rId9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7.wav"/><Relationship Id="rId7" Type="http://schemas.openxmlformats.org/officeDocument/2006/relationships/image" Target="../media/image26.jpeg"/><Relationship Id="rId12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28.jp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8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26.jpeg"/><Relationship Id="rId5" Type="http://schemas.openxmlformats.org/officeDocument/2006/relationships/image" Target="../media/image19.jpeg"/><Relationship Id="rId10" Type="http://schemas.openxmlformats.org/officeDocument/2006/relationships/image" Target="../media/image27.jpeg"/><Relationship Id="rId4" Type="http://schemas.openxmlformats.org/officeDocument/2006/relationships/image" Target="../media/image28.jpg"/><Relationship Id="rId9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4"/><Relationship Id="rId7" Type="http://schemas.microsoft.com/office/2007/relationships/hdphoto" Target="../media/hdphoto1.wdp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p4"/><Relationship Id="rId7" Type="http://schemas.microsoft.com/office/2007/relationships/hdphoto" Target="../media/hdphoto1.wdp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5" y="0"/>
            <a:ext cx="91402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836" y="11430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HUYỆN AN DƯƠNG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 LỢI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097824"/>
              </p:ext>
            </p:extLst>
          </p:nvPr>
        </p:nvGraphicFramePr>
        <p:xfrm>
          <a:off x="990600" y="1664970"/>
          <a:ext cx="838200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506"/>
                <a:gridCol w="6286494"/>
              </a:tblGrid>
              <a:tr h="327660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5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ĐỀ</a:t>
                      </a:r>
                      <a:endParaRPr lang="en-US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THẾ</a:t>
                      </a:r>
                      <a:r>
                        <a:rPr lang="en-US" sz="15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GIỚI THỰC VẬT</a:t>
                      </a:r>
                      <a:endParaRPr lang="en-US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766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5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ĐỘNG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en-US" sz="15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KPKH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766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15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TÀI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en-US" sz="15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KHÁM PHÁ QUÁ TRÌNH PHÁT TRIỂN CỦA CÂY TỪ HẠT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148753" y="886853"/>
            <a:ext cx="68448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 HOẠCH HOẠT ĐỘNG HỌC</a:t>
            </a:r>
            <a:endParaRPr lang="en-US" sz="36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65" y="448356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en-US" sz="1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1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7400" y="2685931"/>
            <a:ext cx="4572000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Tống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4-5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25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99564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53456" y="328741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khi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rễ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đâm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chồi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ba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như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? </a:t>
            </a:r>
            <a:endParaRPr lang="en-US" sz="2400" dirty="0">
              <a:solidFill>
                <a:srgbClr val="1A30D6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3532" y="2038350"/>
            <a:ext cx="154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1.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Ra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lá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1815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. Ra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quả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81617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108960"/>
            <a:ext cx="1142997" cy="857248"/>
          </a:xfrm>
          <a:prstGeom prst="rect">
            <a:avLst/>
          </a:prstGeom>
        </p:spPr>
      </p:pic>
      <p:pic>
        <p:nvPicPr>
          <p:cNvPr id="8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284" y="2842197"/>
            <a:ext cx="1101346" cy="105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636" y="1733551"/>
            <a:ext cx="1004108" cy="96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53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03532" y="1123950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Tiếp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đến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tư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,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1A30D6"/>
                </a:solidFill>
                <a:latin typeface="+mj-lt"/>
                <a:cs typeface="Times New Roman" pitchFamily="18" charset="0"/>
              </a:rPr>
              <a:t>?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endParaRPr lang="en-US" sz="2400" dirty="0">
              <a:solidFill>
                <a:srgbClr val="1A30D6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3532" y="20383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1.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Ra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. Ra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rễ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đâm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chồi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892198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43" y="3030469"/>
            <a:ext cx="1142997" cy="857248"/>
          </a:xfrm>
          <a:prstGeom prst="rect">
            <a:avLst/>
          </a:prstGeom>
        </p:spPr>
      </p:pic>
      <p:pic>
        <p:nvPicPr>
          <p:cNvPr id="8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076" y="2986729"/>
            <a:ext cx="868114" cy="82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32061"/>
            <a:ext cx="798133" cy="76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25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30" y="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03532" y="1123950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cuối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cùng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thụ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phấn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? </a:t>
            </a:r>
            <a:endParaRPr lang="en-US" sz="2400" dirty="0">
              <a:solidFill>
                <a:srgbClr val="1A30D6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7863" y="323377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2. Ra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quả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7863" y="2026797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1. Ra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lá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34" y="3209465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34" y="2026668"/>
            <a:ext cx="1142997" cy="857248"/>
          </a:xfrm>
          <a:prstGeom prst="rect">
            <a:avLst/>
          </a:prstGeom>
        </p:spPr>
      </p:pic>
      <p:pic>
        <p:nvPicPr>
          <p:cNvPr id="8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909" y="3209464"/>
            <a:ext cx="762688" cy="73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28819"/>
            <a:ext cx="872797" cy="84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78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03532" y="1123950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quá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trình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phát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triển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hạt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trải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qua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mấy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con ? </a:t>
            </a:r>
            <a:endParaRPr lang="en-US" sz="2400" dirty="0">
              <a:solidFill>
                <a:srgbClr val="1A30D6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" y="33337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2.  5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đoạn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" y="2208282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1.  2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28" y="3074248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48" y="2058920"/>
            <a:ext cx="1142997" cy="85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8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D:\19-20\ELNIng\wallpaper-ppt-luc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-19050"/>
            <a:ext cx="6781800" cy="2666999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rgbClr val="008000"/>
                </a:solidFill>
              </a:rPr>
              <a:t>Cô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tóm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tắt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lại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quá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trình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phát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triển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của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cây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từ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hạt</a:t>
            </a:r>
            <a:endParaRPr lang="en-US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286" y="2248817"/>
            <a:ext cx="1560107" cy="149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51" y="2250523"/>
            <a:ext cx="1547349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184" y="2303292"/>
            <a:ext cx="1600686" cy="15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537" y="2248817"/>
            <a:ext cx="1596265" cy="153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13" y="2261558"/>
            <a:ext cx="1600096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21274" y="4124325"/>
            <a:ext cx="762000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328527" y="4124325"/>
            <a:ext cx="762000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039861" y="4124325"/>
            <a:ext cx="762000" cy="4000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640669" y="4124325"/>
            <a:ext cx="762000" cy="4000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372339" y="4108231"/>
            <a:ext cx="762000" cy="4000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5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6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6573" y="513693"/>
            <a:ext cx="6694827" cy="6795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>
              <a:lnSpc>
                <a:spcPct val="130000"/>
              </a:lnSpc>
            </a:pP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slide.</a:t>
            </a:r>
          </a:p>
          <a:p>
            <a:pPr algn="just">
              <a:lnSpc>
                <a:spcPct val="130000"/>
              </a:lnSpc>
            </a:pP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514350"/>
            <a:ext cx="47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II. TIẾN TRÌNH HOẠT ĐỘNG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96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7841756" y="4082689"/>
            <a:ext cx="840015" cy="56429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069909" y="3589482"/>
            <a:ext cx="2097739" cy="14497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10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127513" y="3545132"/>
            <a:ext cx="1885810" cy="1449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09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069909" y="3545132"/>
            <a:ext cx="2074091" cy="15459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08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069909" y="3545132"/>
            <a:ext cx="2066207" cy="1524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07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7041464" y="3585498"/>
            <a:ext cx="2057908" cy="15259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06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041464" y="3663927"/>
            <a:ext cx="2066207" cy="14054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05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041464" y="3545133"/>
            <a:ext cx="1995507" cy="14888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04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041463" y="3663926"/>
            <a:ext cx="1971859" cy="14475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03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069908" y="3589482"/>
            <a:ext cx="2048367" cy="15002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02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127512" y="3714750"/>
            <a:ext cx="2008603" cy="14626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r>
              <a:rPr lang="en-US" sz="6600" b="1" dirty="0" smtClean="0">
                <a:solidFill>
                  <a:schemeClr val="bg1"/>
                </a:solidFill>
              </a:rPr>
              <a:t>1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hlinkClick r:id="rId6" action="ppaction://hlinksldjump"/>
          </p:cNvPr>
          <p:cNvSpPr/>
          <p:nvPr/>
        </p:nvSpPr>
        <p:spPr>
          <a:xfrm>
            <a:off x="6979203" y="3539892"/>
            <a:ext cx="2156912" cy="15994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00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1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D:\19-20\ELNIng\khám phá quá trình phát triển của cây\C360_2019-10-10-22-07-20-311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53" y="3788834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533400" y="1235623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7690263" y="66675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33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75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25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75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0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25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5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D:\19-20\ELNIng\khám phá quá trình phát triển của cây\C360_2019-10-10-22-07-20-31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53" y="3788834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0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D:\19-20\ELNIng\khám phá quá trình phát triển của cây\C360_2019-10-10-22-07-20-31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53" y="3788834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35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45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0697" y="238776"/>
            <a:ext cx="6902372" cy="444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en-US" sz="2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chồi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nẩy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hợp,khái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0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2200" y="219730"/>
            <a:ext cx="5120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MỤC ĐÍCH YÊU CẦU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85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24" y="1175847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21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24" y="1175847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05" y="1196866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18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9492" y="-76200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24" y="1175847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05" y="1196866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16" y="1192354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5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c mung co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6573" y="513693"/>
            <a:ext cx="6694827" cy="461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>
              <a:lnSpc>
                <a:spcPct val="130000"/>
              </a:lnSpc>
            </a:pP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514350"/>
            <a:ext cx="47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II. TIẾN TRÌNH HOẠT ĐỘNG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" name="Em Yêu Cây Xanh - Phương Nhung,Quỳnh Phư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88072.14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90800" y="2266950"/>
            <a:ext cx="3598332" cy="2024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041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86000" y="438150"/>
            <a:ext cx="47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 LIỆU THAM KHẢO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976015"/>
            <a:ext cx="6899564" cy="448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Tài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liệu hướng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kéo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thả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Drap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and Drop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Powerpoin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Photoshop, Total Video Converter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3.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Tài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liệu hướng dẫn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giảng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Microsoft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PowerPoint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Lương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Hùng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4.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Trang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thông tin Google.com,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youtube.com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429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9600" y="1123950"/>
            <a:ext cx="7086600" cy="308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Video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slide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- 5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xanh,Phép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sz="2400" dirty="0" smtClean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7000" y="44833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CHUẨN BỊ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795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9599" y="1303534"/>
            <a:ext cx="739140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lnSpc>
                <a:spcPct val="120000"/>
              </a:lnSpc>
            </a:pP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766935"/>
            <a:ext cx="47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II. TIẾN TRÌNH HOẠT ĐỘNG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" name="Mầm Chồi Lá Tập 47 - 💫 Phép Lạ Hằng Ngày 💫 Ca Nhạc Thiếu Nhi Hay Trên Kênh POPS Kid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21686.46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2800" y="2876550"/>
            <a:ext cx="1566334" cy="881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158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4380" y="514350"/>
            <a:ext cx="7391400" cy="7155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lnSpc>
                <a:spcPct val="130000"/>
              </a:lnSpc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”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514350"/>
            <a:ext cx="47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TIẾN TRÌNH HOẠT ĐỘNG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27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9-20\ELNIng\wallpaper-ppt-luc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6573" y="513693"/>
            <a:ext cx="6694827" cy="599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sz="2400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slide.</a:t>
            </a:r>
          </a:p>
          <a:p>
            <a:pPr>
              <a:lnSpc>
                <a:spcPct val="120000"/>
              </a:lnSpc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marL="457200" indent="-457200">
              <a:lnSpc>
                <a:spcPct val="120000"/>
              </a:lnSpc>
              <a:buAutoNum type="alphaLcPeriod"/>
            </a:pPr>
            <a:endParaRPr lang="en-US" sz="2400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514350"/>
            <a:ext cx="477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II. TIẾN TRÌNH HOẠT ĐỘNG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189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Phần 1 -Vòng đời phát triển của cây (1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5701.5488" end="165408.15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971550"/>
            <a:ext cx="5715000" cy="3214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94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20866" y="323827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dirty="0">
              <a:solidFill>
                <a:srgbClr val="1A30D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9298" y="2236994"/>
            <a:ext cx="3019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931734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030469"/>
            <a:ext cx="1142997" cy="857248"/>
          </a:xfrm>
          <a:prstGeom prst="rect">
            <a:avLst/>
          </a:prstGeom>
        </p:spPr>
      </p:pic>
      <p:pic>
        <p:nvPicPr>
          <p:cNvPr id="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31734"/>
            <a:ext cx="1019073" cy="101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66" y="3040992"/>
            <a:ext cx="990600" cy="77204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4240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66800" y="438150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+mj-lt"/>
                <a:cs typeface="Times New Roman" pitchFamily="18" charset="0"/>
              </a:rPr>
              <a:t>T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ừ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hạt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giống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gieo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trồng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xuống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giai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thứ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hai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1A30D6"/>
                </a:solidFill>
                <a:latin typeface="+mj-lt"/>
                <a:cs typeface="Times New Roman" pitchFamily="18" charset="0"/>
              </a:rPr>
              <a:t> con? </a:t>
            </a:r>
            <a:endParaRPr lang="en-US" sz="2400" dirty="0">
              <a:solidFill>
                <a:srgbClr val="1A30D6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3532" y="2038350"/>
            <a:ext cx="1739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2577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Ra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chồi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3093720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2089721"/>
            <a:ext cx="1142997" cy="857248"/>
          </a:xfrm>
          <a:prstGeom prst="rect">
            <a:avLst/>
          </a:prstGeom>
        </p:spPr>
      </p:pic>
      <p:pic>
        <p:nvPicPr>
          <p:cNvPr id="8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97373"/>
            <a:ext cx="780054" cy="74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2946969"/>
            <a:ext cx="845787" cy="80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51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1476B74F-73B0-4EF7-B03A-735AE31930C9}"/>
  <p:tag name="GENSWF_ADVANCE_TIME" val="73.039"/>
  <p:tag name="ISPRING_SLIDE_ID_2" val="{7A3F7D7C-0CF2-42C5-A0CC-E1B81E18FE2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2375</TotalTime>
  <Words>962</Words>
  <Application>Microsoft Office PowerPoint</Application>
  <PresentationFormat>On-screen Show (16:9)</PresentationFormat>
  <Paragraphs>169</Paragraphs>
  <Slides>24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165</cp:revision>
  <dcterms:created xsi:type="dcterms:W3CDTF">2018-10-07T03:20:30Z</dcterms:created>
  <dcterms:modified xsi:type="dcterms:W3CDTF">2023-03-03T06:16:11Z</dcterms:modified>
</cp:coreProperties>
</file>