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6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3382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858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52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0007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7834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439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3056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323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78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9983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079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94BD-E398-4C38-B6CA-9FCB7DB82C9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66B4-A929-44D8-932F-B3E03AF3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inh nen chu de the gioi dong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15799" cy="6858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7700" y="228600"/>
            <a:ext cx="5988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ab" pitchFamily="2" charset="0"/>
              </a:rPr>
              <a:t>TRƯỜNG MẦM NON LÊ LỢI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8968" y="1981200"/>
            <a:ext cx="6074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1408" y="5451434"/>
            <a:ext cx="79768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odon" pitchFamily="2" charset="0"/>
              </a:rPr>
              <a:t>Giaùo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odo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odon" pitchFamily="2" charset="0"/>
              </a:rPr>
              <a:t>vieân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odon" pitchFamily="2" charset="0"/>
              </a:rPr>
              <a:t>: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odon" pitchFamily="2" charset="0"/>
              </a:rPr>
              <a:t>Nguyễn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odo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odon" pitchFamily="2" charset="0"/>
              </a:rPr>
              <a:t>Thị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odo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odon" pitchFamily="2" charset="0"/>
              </a:rPr>
              <a:t>Bích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odo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Bodon" pitchFamily="2" charset="0"/>
              </a:rPr>
              <a:t>Ngọc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Bodo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6084" y="3048000"/>
            <a:ext cx="9151917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3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3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12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18"/>
            <a:ext cx="12192000" cy="68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6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6"/>
            <a:ext cx="12192000" cy="6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1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inh nen chu de the gioi dong v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12192000" cy="6850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0398" y="2209800"/>
            <a:ext cx="8376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Traân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thaønh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caûm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ôn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34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37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VNI-Arab</vt:lpstr>
      <vt:lpstr>VNI-Ariston</vt:lpstr>
      <vt:lpstr>VNI-Bodon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Administrator</cp:lastModifiedBy>
  <cp:revision>19</cp:revision>
  <dcterms:created xsi:type="dcterms:W3CDTF">2017-11-09T23:53:15Z</dcterms:created>
  <dcterms:modified xsi:type="dcterms:W3CDTF">2023-03-01T04:38:36Z</dcterms:modified>
</cp:coreProperties>
</file>