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9" r:id="rId3"/>
    <p:sldId id="301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FFB8"/>
    <a:srgbClr val="AAC937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5" y="-4916"/>
            <a:ext cx="93367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7E906B7-DD33-46E9-9CE2-86736AFF150A}"/>
              </a:ext>
            </a:extLst>
          </p:cNvPr>
          <p:cNvGrpSpPr/>
          <p:nvPr/>
        </p:nvGrpSpPr>
        <p:grpSpPr>
          <a:xfrm>
            <a:off x="838200" y="29497"/>
            <a:ext cx="8153400" cy="1505119"/>
            <a:chOff x="234950" y="3886200"/>
            <a:chExt cx="8153400" cy="1505119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057400" y="4191000"/>
              <a:ext cx="51816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vi-VN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GV: Nhữ Thị Huệ</a:t>
              </a:r>
              <a:endPara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vi-VN" sz="2800" b="1" i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Lứa tuổi: 24- 36 tháng</a:t>
              </a:r>
              <a:endPara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B9BB263-5D75-48D8-8A1D-5643C67943E6}"/>
                </a:ext>
              </a:extLst>
            </p:cNvPr>
            <p:cNvSpPr/>
            <p:nvPr/>
          </p:nvSpPr>
          <p:spPr>
            <a:xfrm>
              <a:off x="990600" y="3944769"/>
              <a:ext cx="6400800" cy="14465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DF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34950" y="3886200"/>
              <a:ext cx="81534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4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UBND </a:t>
              </a:r>
              <a:r>
                <a:rPr lang="en-US" sz="44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Huyện</a:t>
              </a:r>
              <a:r>
                <a:rPr lang="en-US" sz="44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An </a:t>
              </a:r>
              <a:r>
                <a:rPr lang="en-US" sz="44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Dương</a:t>
              </a:r>
              <a:endParaRPr lang="en-US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  <a:p>
              <a:pPr algn="ctr">
                <a:defRPr/>
              </a:pPr>
              <a:r>
                <a:rPr lang="en-US" sz="44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Trường</a:t>
              </a:r>
              <a:r>
                <a:rPr lang="en-US" sz="44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4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Mầm</a:t>
              </a:r>
              <a:r>
                <a:rPr lang="en-US" sz="44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non Lê </a:t>
              </a:r>
              <a:r>
                <a:rPr lang="en-US" sz="44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Lợi</a:t>
              </a:r>
              <a:endParaRPr lang="en-US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1904999" y="1981200"/>
            <a:ext cx="54864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đọc thơ:</a:t>
            </a:r>
          </a:p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5F39B-2584-474D-8D20-A6D4573B0BD5}"/>
              </a:ext>
            </a:extLst>
          </p:cNvPr>
          <p:cNvSpPr txBox="1"/>
          <p:nvPr/>
        </p:nvSpPr>
        <p:spPr>
          <a:xfrm>
            <a:off x="2660650" y="4191000"/>
            <a:ext cx="43556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“Lá cải sắp như thế nào?”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“Búp cải non nằm ở đâu?”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*Kết 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gieo hạt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49" y="152400"/>
            <a:ext cx="9116448" cy="67056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664553"/>
            <a:ext cx="7924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2052" y="2875002"/>
            <a:ext cx="7239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4248655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3" y="-2458"/>
            <a:ext cx="9151374" cy="6860458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latin typeface="+mj-lt"/>
              </a:rPr>
              <a:t>“Rau gì trong trắng ngoài xanh</a:t>
            </a:r>
            <a:br>
              <a:rPr lang="vi-VN" sz="3200" b="1" i="1" dirty="0">
                <a:latin typeface="+mj-lt"/>
              </a:rPr>
            </a:br>
            <a:r>
              <a:rPr lang="vi-VN" sz="3200" b="1" i="1" dirty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thoại trích dẫn:</a:t>
            </a:r>
          </a:p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“Các con vừa nghe cô đọc bài thơ gì?”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“Trong bài thơ, cây bắp cải có màu gì?”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420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Acer</cp:lastModifiedBy>
  <cp:revision>63</cp:revision>
  <dcterms:created xsi:type="dcterms:W3CDTF">2021-09-07T10:29:06Z</dcterms:created>
  <dcterms:modified xsi:type="dcterms:W3CDTF">2023-09-20T04:34:21Z</dcterms:modified>
</cp:coreProperties>
</file>