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3" d="100"/>
          <a:sy n="83" d="100"/>
        </p:scale>
        <p:origin x="140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08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2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3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5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5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0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6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9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0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54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0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9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2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5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39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85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1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8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0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3" r:id="rId3"/>
    <p:sldLayoutId id="2147483684" r:id="rId4"/>
    <p:sldLayoutId id="2147483682" r:id="rId5"/>
    <p:sldLayoutId id="2147483675" r:id="rId6"/>
    <p:sldLayoutId id="2147483673" r:id="rId7"/>
    <p:sldLayoutId id="2147483672" r:id="rId8"/>
    <p:sldLayoutId id="2147483662" r:id="rId9"/>
    <p:sldLayoutId id="2147483699" r:id="rId10"/>
    <p:sldLayoutId id="2147483698" r:id="rId11"/>
    <p:sldLayoutId id="2147483697" r:id="rId12"/>
    <p:sldLayoutId id="2147483696" r:id="rId13"/>
    <p:sldLayoutId id="2147483695" r:id="rId14"/>
    <p:sldLayoutId id="2147483694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3" r:id="rId24"/>
    <p:sldLayoutId id="2147483681" r:id="rId25"/>
    <p:sldLayoutId id="2147483680" r:id="rId26"/>
    <p:sldLayoutId id="2147483679" r:id="rId27"/>
    <p:sldLayoutId id="2147483678" r:id="rId28"/>
    <p:sldLayoutId id="2147483677" r:id="rId29"/>
    <p:sldLayoutId id="2147483676" r:id="rId30"/>
    <p:sldLayoutId id="2147483674" r:id="rId31"/>
    <p:sldLayoutId id="2147483663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"/>
            <a:ext cx="9144000" cy="6382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47771"/>
            <a:ext cx="7772400" cy="82368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UBND HUYỆN AN DƯƠNG</a:t>
            </a:r>
            <a:b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Trường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mầm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non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Lê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Lợi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124200"/>
            <a:ext cx="6400800" cy="2211256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Chủ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đề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vệ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môi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Lĩnh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vực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Phát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triển</a:t>
            </a:r>
            <a:r>
              <a:rPr lang="en-US" dirty="0">
                <a:solidFill>
                  <a:srgbClr val="7030A0"/>
                </a:solidFill>
              </a:rPr>
              <a:t> TCKN – XH</a:t>
            </a:r>
          </a:p>
          <a:p>
            <a:r>
              <a:rPr lang="en-US" dirty="0" err="1">
                <a:solidFill>
                  <a:srgbClr val="7030A0"/>
                </a:solidFill>
              </a:rPr>
              <a:t>Hoạt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động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vệ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môi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Giáo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viên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Phùng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Thị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Nga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243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4320" y="133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  </a:t>
            </a:r>
            <a:r>
              <a:rPr lang="en-US" sz="7200" dirty="0" err="1">
                <a:solidFill>
                  <a:srgbClr val="7030A0"/>
                </a:solidFill>
              </a:rPr>
              <a:t>Cùng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    </a:t>
            </a:r>
            <a:r>
              <a:rPr lang="en-US" sz="7200" dirty="0" err="1">
                <a:solidFill>
                  <a:srgbClr val="7030A0"/>
                </a:solidFill>
              </a:rPr>
              <a:t>môi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9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làm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gì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để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vệ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môi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Núi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30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3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20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r>
              <a:rPr lang="en-US" sz="7200" dirty="0" err="1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sao</a:t>
            </a:r>
            <a:br>
              <a:rPr lang="en-US" sz="7200" dirty="0">
                <a:solidFill>
                  <a:srgbClr val="FF0000"/>
                </a:solidFill>
                <a:latin typeface="+mn-lt"/>
              </a:rPr>
            </a:b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Nước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68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0"/>
            <a:ext cx="9188814" cy="68579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115</Words>
  <Application>Microsoft Office PowerPoint</Application>
  <PresentationFormat>On-screen Show (4:3)</PresentationFormat>
  <Paragraphs>18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1_Office Theme</vt:lpstr>
      <vt:lpstr>UBND HUYỆN AN DƯƠNG Trường mầm non Lê Lợi</vt:lpstr>
      <vt:lpstr>Bé làm gì để bảo vệ môi trường</vt:lpstr>
      <vt:lpstr>Môi trường là những gì xung quanh bé</vt:lpstr>
      <vt:lpstr>Thế nào là môi trường bị ô nhiễm</vt:lpstr>
      <vt:lpstr>PowerPoint Presentation</vt:lpstr>
      <vt:lpstr>PowerPoint Presentation</vt:lpstr>
      <vt:lpstr>    Vì sao  môi trường bị ô nhiễm</vt:lpstr>
      <vt:lpstr>Xả rác bừa bãi</vt:lpstr>
      <vt:lpstr>PowerPoint Presentation</vt:lpstr>
      <vt:lpstr>Bỏ rác đúng nơi quy định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Acer</cp:lastModifiedBy>
  <cp:revision>40</cp:revision>
  <dcterms:created xsi:type="dcterms:W3CDTF">2020-09-28T09:05:55Z</dcterms:created>
  <dcterms:modified xsi:type="dcterms:W3CDTF">2023-09-20T09:34:54Z</dcterms:modified>
</cp:coreProperties>
</file>