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7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9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6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9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45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53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0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3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3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48398-8846-404A-B5BA-51FE0E3599F9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7E25A-E3CD-4D72-8155-BD58C1B9E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18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7.png"/><Relationship Id="rId5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microsoft.com/office/2007/relationships/media" Target="../media/media15.wm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4" Type="http://schemas.microsoft.com/office/2007/relationships/media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wma"/><Relationship Id="rId7" Type="http://schemas.openxmlformats.org/officeDocument/2006/relationships/image" Target="../media/image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wm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9.wma"/><Relationship Id="rId7" Type="http://schemas.openxmlformats.org/officeDocument/2006/relationships/image" Target="../media/image2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9.wm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9362" y="6858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DƯƠNG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LÊ LỢI</a:t>
            </a:r>
          </a:p>
        </p:txBody>
      </p:sp>
      <p:sp>
        <p:nvSpPr>
          <p:cNvPr id="8" name="Rectangle 7"/>
          <p:cNvSpPr/>
          <p:nvPr/>
        </p:nvSpPr>
        <p:spPr>
          <a:xfrm>
            <a:off x="4192063" y="3556594"/>
            <a:ext cx="3744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000" b="1" dirty="0">
                <a:latin typeface="+mj-lt"/>
              </a:rPr>
              <a:t>Đề tài: Nhận biết xe đạp, xe máy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40364" y="4456972"/>
            <a:ext cx="367047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tuổi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trẻ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24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36 tháng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12019" y="5235003"/>
            <a:ext cx="454868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19822" y="2274704"/>
            <a:ext cx="56750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altLang="en-US" sz="2400" b="1" dirty="0">
                <a:solidFill>
                  <a:srgbClr val="FF0000"/>
                </a:solidFill>
                <a:latin typeface="+mj-lt"/>
              </a:rPr>
              <a:t>LĨNH VỰC PHÁT TRIỂN NHẬN THỨC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75031" y="6156101"/>
            <a:ext cx="3026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  <p:pic>
        <p:nvPicPr>
          <p:cNvPr id="2" name="đã cắt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0581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99" y="1185999"/>
            <a:ext cx="5418153" cy="50871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67777" y="410982"/>
            <a:ext cx="15420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XE ĐẠP</a:t>
            </a:r>
          </a:p>
        </p:txBody>
      </p:sp>
      <p:sp>
        <p:nvSpPr>
          <p:cNvPr id="7" name="Rectangle 6"/>
          <p:cNvSpPr/>
          <p:nvPr/>
        </p:nvSpPr>
        <p:spPr>
          <a:xfrm>
            <a:off x="8300824" y="427081"/>
            <a:ext cx="16064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XE MÁY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657" y="1061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45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801" y="1223493"/>
            <a:ext cx="5418153" cy="5087154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756634" y="203916"/>
            <a:ext cx="2819400" cy="581696"/>
          </a:xfrm>
          <a:prstGeom prst="wedgeRoundRectCallout">
            <a:avLst>
              <a:gd name="adj1" fmla="val -8518"/>
              <a:gd name="adj2" fmla="val 33278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136487" y="113764"/>
            <a:ext cx="2819400" cy="671848"/>
          </a:xfrm>
          <a:prstGeom prst="wedgeRoundRectCallout">
            <a:avLst>
              <a:gd name="adj1" fmla="val -8518"/>
              <a:gd name="adj2" fmla="val 33715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8039735" y="5777247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1701183" y="5777246"/>
            <a:ext cx="2909455" cy="1066800"/>
          </a:xfrm>
          <a:prstGeom prst="wedgeRoundRectCallout">
            <a:avLst>
              <a:gd name="adj1" fmla="val -10142"/>
              <a:gd name="adj2" fmla="val -16239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10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59" y="1403798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9425" y="360608"/>
            <a:ext cx="226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KHÁC NHAU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61" y="1083645"/>
            <a:ext cx="2540374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0643" y="2074245"/>
            <a:ext cx="2743200" cy="118882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4800" y="-739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083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717" y="1481071"/>
            <a:ext cx="5418153" cy="5087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642" cy="6858000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3930" y="181377"/>
            <a:ext cx="2615484" cy="1049482"/>
          </a:xfrm>
          <a:prstGeom prst="wedgeRoundRectCallout">
            <a:avLst>
              <a:gd name="adj1" fmla="val 17570"/>
              <a:gd name="adj2" fmla="val 17522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9027017" y="1134414"/>
            <a:ext cx="2819400" cy="1049482"/>
          </a:xfrm>
          <a:prstGeom prst="wedgeRoundRectCallout">
            <a:avLst>
              <a:gd name="adj1" fmla="val -39124"/>
              <a:gd name="adj2" fmla="val 15558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4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63122" y="25643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0" y="779656"/>
            <a:ext cx="6138930" cy="3006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779656"/>
            <a:ext cx="5589431" cy="30067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071" y="4153100"/>
            <a:ext cx="6138930" cy="2595429"/>
          </a:xfrm>
          <a:prstGeom prst="rect">
            <a:avLst/>
          </a:prstGeom>
        </p:spPr>
      </p:pic>
      <p:pic>
        <p:nvPicPr>
          <p:cNvPr id="10" name="Content Placeholder 7" descr="IMG_5691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3888714"/>
            <a:ext cx="5817704" cy="31242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158274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C47C16-9C17-49C6-B539-028911851C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1747" y="-1213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2264" y="2007962"/>
            <a:ext cx="2531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1047" y="3102666"/>
            <a:ext cx="4166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99931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440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7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2873" y="2574633"/>
            <a:ext cx="99950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54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54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47151" y="-118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95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80"/>
            <a:ext cx="12192000" cy="7040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06986" y="604165"/>
            <a:ext cx="31295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MỤC ĐÍCH - YÊU CẦU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2074118" y="1073606"/>
            <a:ext cx="933540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t-BR" dirty="0">
                <a:solidFill>
                  <a:srgbClr val="7030A0"/>
                </a:solidFill>
              </a:rPr>
              <a:t> </a:t>
            </a:r>
            <a:r>
              <a:rPr lang="pt-BR" sz="2000" b="1" dirty="0">
                <a:solidFill>
                  <a:srgbClr val="7030A0"/>
                </a:solidFill>
              </a:rPr>
              <a:t>Hiểu được một số luật lệ giao thông đơn giản khi tham gia giao thông</a:t>
            </a:r>
            <a:endParaRPr lang="en-US" sz="2000" b="1" dirty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56417" y="2047102"/>
            <a:ext cx="9021099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và trả lời đúng các câu hỏi của cô. Biết làm theo yêu            cầu và hướng dẫn của cô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2156417" y="2988562"/>
            <a:ext cx="93622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tích cực tham gia các hoạt động, có ý thức ban đầu khi tham gia GT.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3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ÁC ĐƯA THƯ VUI TÍNH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FBA58-E784-46B4-9EF7-C4A9D2FBA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0145">
            <a:off x="81395" y="-180975"/>
            <a:ext cx="2324100" cy="1962150"/>
          </a:xfrm>
          <a:prstGeom prst="rect">
            <a:avLst/>
          </a:prstGeom>
        </p:spPr>
      </p:pic>
      <p:pic>
        <p:nvPicPr>
          <p:cNvPr id="4" name="Bac-Dua-Thu-Vui-Tinh-Thien-Tung">
            <a:hlinkClick r:id="" action="ppaction://media"/>
            <a:extLst>
              <a:ext uri="{FF2B5EF4-FFF2-40B4-BE49-F238E27FC236}">
                <a16:creationId xmlns:a16="http://schemas.microsoft.com/office/drawing/2014/main" id="{8C738F9D-BD09-4FCD-8EF2-051E20D081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632" end="55190.4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1230" y="-7738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9000125" y="196403"/>
            <a:ext cx="2061754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0" y="1098928"/>
            <a:ext cx="1996440" cy="971282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64206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1098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17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9264625" y="268288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167925" y="1122363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 flipH="1">
            <a:off x="6680916" y="3870326"/>
            <a:ext cx="2076718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00300" y="4251326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72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89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72300" y="462498"/>
            <a:ext cx="1578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/>
              <a:t>XE ĐẠP</a:t>
            </a:r>
            <a:endParaRPr lang="vi-VN" altLang="en-US" sz="3600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56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530" y="1481071"/>
            <a:ext cx="7521262" cy="5087154"/>
          </a:xfrm>
          <a:prstGeom prst="rect">
            <a:avLst/>
          </a:prstGeom>
        </p:spPr>
      </p:pic>
      <p:sp>
        <p:nvSpPr>
          <p:cNvPr id="3" name="AutoShape 15"/>
          <p:cNvSpPr>
            <a:spLocks noChangeArrowheads="1"/>
          </p:cNvSpPr>
          <p:nvPr/>
        </p:nvSpPr>
        <p:spPr bwMode="auto">
          <a:xfrm>
            <a:off x="6632620" y="1587321"/>
            <a:ext cx="2897746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8397" y="1892121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6403" y="-805045"/>
            <a:ext cx="609600" cy="6096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60229" y="424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19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592488" y="206062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971475" y="1360868"/>
            <a:ext cx="1981200" cy="750028"/>
          </a:xfrm>
          <a:prstGeom prst="wedgeRoundRectCallout">
            <a:avLst>
              <a:gd name="adj1" fmla="val 216634"/>
              <a:gd name="adj2" fmla="val 9635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6568225" y="1481071"/>
            <a:ext cx="2781837" cy="762000"/>
          </a:xfrm>
          <a:prstGeom prst="wedgeRoundRectCallout">
            <a:avLst>
              <a:gd name="adj1" fmla="val -41309"/>
              <a:gd name="adj2" fmla="val 17484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0" y="5615189"/>
            <a:ext cx="2119745" cy="750028"/>
          </a:xfrm>
          <a:prstGeom prst="wedgeRoundRectCallout">
            <a:avLst>
              <a:gd name="adj1" fmla="val 98439"/>
              <a:gd name="adj2" fmla="val -5646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0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47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7" y="1481071"/>
            <a:ext cx="7521262" cy="50871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6551" y="373487"/>
            <a:ext cx="172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Xe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endParaRPr lang="en-US" sz="36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-426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7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643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228</Words>
  <Application>Microsoft Office PowerPoint</Application>
  <PresentationFormat>Widescreen</PresentationFormat>
  <Paragraphs>42</Paragraphs>
  <Slides>16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37</cp:revision>
  <dcterms:created xsi:type="dcterms:W3CDTF">2022-03-05T10:36:52Z</dcterms:created>
  <dcterms:modified xsi:type="dcterms:W3CDTF">2023-09-20T02:17:54Z</dcterms:modified>
</cp:coreProperties>
</file>