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0"/>
  </p:notesMasterIdLst>
  <p:sldIdLst>
    <p:sldId id="256" r:id="rId2"/>
    <p:sldId id="257" r:id="rId3"/>
    <p:sldId id="313" r:id="rId4"/>
    <p:sldId id="259" r:id="rId5"/>
    <p:sldId id="260" r:id="rId6"/>
    <p:sldId id="317" r:id="rId7"/>
    <p:sldId id="316" r:id="rId8"/>
    <p:sldId id="318" r:id="rId9"/>
  </p:sldIdLst>
  <p:sldSz cx="9144000" cy="5143500" type="screen16x9"/>
  <p:notesSz cx="6858000" cy="9144000"/>
  <p:embeddedFontLst>
    <p:embeddedFont>
      <p:font typeface="Roboto Condensed Light" panose="020B0604020202020204" charset="0"/>
      <p:regular r:id="rId11"/>
    </p:embeddedFont>
    <p:embeddedFont>
      <p:font typeface="Fredoka One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Englebert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35">
          <p15:clr>
            <a:srgbClr val="9AA0A6"/>
          </p15:clr>
        </p15:guide>
        <p15:guide id="2" orient="horz" pos="795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D2974C-2F0B-403A-876A-76E1E25CD739}">
  <a:tblStyle styleId="{98D2974C-2F0B-403A-876A-76E1E25CD7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2"/>
      </p:cViewPr>
      <p:guideLst>
        <p:guide orient="horz" pos="1935"/>
        <p:guide orient="horz" pos="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7280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aa3974c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aa3974c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71e308d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71e308d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aa3974c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eaa3974c8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91650" y="2680050"/>
            <a:ext cx="2560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75" y="30895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50" name="Google Shape;50;p4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/>
          <p:nvPr/>
        </p:nvSpPr>
        <p:spPr>
          <a:xfrm flipH="1">
            <a:off x="715000" y="388500"/>
            <a:ext cx="7713900" cy="519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20000" y="37779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052450" y="855450"/>
            <a:ext cx="503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310850" y="2054050"/>
            <a:ext cx="6533100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4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>
            <a:spLocks noGrp="1"/>
          </p:cNvSpPr>
          <p:nvPr>
            <p:ph type="title"/>
          </p:nvPr>
        </p:nvSpPr>
        <p:spPr>
          <a:xfrm>
            <a:off x="834192" y="1462050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2" hasCustomPrompt="1"/>
          </p:nvPr>
        </p:nvSpPr>
        <p:spPr>
          <a:xfrm>
            <a:off x="2591842" y="1172625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719842" y="2198075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3"/>
          </p:nvPr>
        </p:nvSpPr>
        <p:spPr>
          <a:xfrm>
            <a:off x="3518275" y="1462050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4" hasCustomPrompt="1"/>
          </p:nvPr>
        </p:nvSpPr>
        <p:spPr>
          <a:xfrm>
            <a:off x="5287329" y="1172625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5"/>
          </p:nvPr>
        </p:nvSpPr>
        <p:spPr>
          <a:xfrm>
            <a:off x="3415329" y="2198075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6"/>
          </p:nvPr>
        </p:nvSpPr>
        <p:spPr>
          <a:xfrm>
            <a:off x="6202100" y="1462050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7" hasCustomPrompt="1"/>
          </p:nvPr>
        </p:nvSpPr>
        <p:spPr>
          <a:xfrm>
            <a:off x="7982792" y="1172625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8"/>
          </p:nvPr>
        </p:nvSpPr>
        <p:spPr>
          <a:xfrm>
            <a:off x="6110792" y="2198075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9"/>
          </p:nvPr>
        </p:nvSpPr>
        <p:spPr>
          <a:xfrm>
            <a:off x="834192" y="3109125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13" hasCustomPrompt="1"/>
          </p:nvPr>
        </p:nvSpPr>
        <p:spPr>
          <a:xfrm>
            <a:off x="2591842" y="2819700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4"/>
          </p:nvPr>
        </p:nvSpPr>
        <p:spPr>
          <a:xfrm>
            <a:off x="719842" y="3845150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15"/>
          </p:nvPr>
        </p:nvSpPr>
        <p:spPr>
          <a:xfrm>
            <a:off x="3518275" y="3109125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6" hasCustomPrompt="1"/>
          </p:nvPr>
        </p:nvSpPr>
        <p:spPr>
          <a:xfrm>
            <a:off x="5287329" y="2819700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7"/>
          </p:nvPr>
        </p:nvSpPr>
        <p:spPr>
          <a:xfrm>
            <a:off x="3415329" y="3845150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18"/>
          </p:nvPr>
        </p:nvSpPr>
        <p:spPr>
          <a:xfrm>
            <a:off x="6202100" y="3109125"/>
            <a:ext cx="20859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9" hasCustomPrompt="1"/>
          </p:nvPr>
        </p:nvSpPr>
        <p:spPr>
          <a:xfrm>
            <a:off x="7982792" y="2819700"/>
            <a:ext cx="442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0"/>
          </p:nvPr>
        </p:nvSpPr>
        <p:spPr>
          <a:xfrm>
            <a:off x="6110792" y="3845150"/>
            <a:ext cx="2314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13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208" name="Google Shape;208;p1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 rot="2190330">
              <a:off x="8736250" y="23838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07875" y="1406513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13"/>
          <p:cNvSpPr/>
          <p:nvPr/>
        </p:nvSpPr>
        <p:spPr>
          <a:xfrm flipH="1">
            <a:off x="715000" y="388500"/>
            <a:ext cx="7713900" cy="519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1"/>
          </p:nvPr>
        </p:nvSpPr>
        <p:spPr>
          <a:xfrm>
            <a:off x="720000" y="37779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59" r:id="rId5"/>
    <p:sldLayoutId id="21474836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8"/>
          <p:cNvSpPr/>
          <p:nvPr/>
        </p:nvSpPr>
        <p:spPr>
          <a:xfrm>
            <a:off x="1055813" y="1967913"/>
            <a:ext cx="6519900" cy="2298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8"/>
          <p:cNvSpPr/>
          <p:nvPr/>
        </p:nvSpPr>
        <p:spPr>
          <a:xfrm>
            <a:off x="1202810" y="3553948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8"/>
          <p:cNvSpPr/>
          <p:nvPr/>
        </p:nvSpPr>
        <p:spPr>
          <a:xfrm>
            <a:off x="6956199" y="1414550"/>
            <a:ext cx="1083071" cy="666245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28"/>
          <p:cNvGrpSpPr/>
          <p:nvPr/>
        </p:nvGrpSpPr>
        <p:grpSpPr>
          <a:xfrm>
            <a:off x="7553152" y="1863611"/>
            <a:ext cx="1008628" cy="1457830"/>
            <a:chOff x="4773183" y="303379"/>
            <a:chExt cx="1008628" cy="1457830"/>
          </a:xfrm>
        </p:grpSpPr>
        <p:grpSp>
          <p:nvGrpSpPr>
            <p:cNvPr id="494" name="Google Shape;494;p28"/>
            <p:cNvGrpSpPr/>
            <p:nvPr/>
          </p:nvGrpSpPr>
          <p:grpSpPr>
            <a:xfrm>
              <a:off x="4773183" y="303379"/>
              <a:ext cx="1008628" cy="1457830"/>
              <a:chOff x="3668213" y="-1122438"/>
              <a:chExt cx="1807576" cy="2612599"/>
            </a:xfrm>
          </p:grpSpPr>
          <p:sp>
            <p:nvSpPr>
              <p:cNvPr id="495" name="Google Shape;495;p28"/>
              <p:cNvSpPr/>
              <p:nvPr/>
            </p:nvSpPr>
            <p:spPr>
              <a:xfrm>
                <a:off x="3854607" y="-1122438"/>
                <a:ext cx="473249" cy="565764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712" extrusionOk="0">
                    <a:moveTo>
                      <a:pt x="634" y="0"/>
                    </a:moveTo>
                    <a:cubicBezTo>
                      <a:pt x="432" y="0"/>
                      <a:pt x="266" y="115"/>
                      <a:pt x="193" y="440"/>
                    </a:cubicBezTo>
                    <a:cubicBezTo>
                      <a:pt x="0" y="1329"/>
                      <a:pt x="769" y="2138"/>
                      <a:pt x="1315" y="2724"/>
                    </a:cubicBezTo>
                    <a:cubicBezTo>
                      <a:pt x="1578" y="2987"/>
                      <a:pt x="1800" y="3321"/>
                      <a:pt x="2073" y="3563"/>
                    </a:cubicBezTo>
                    <a:cubicBezTo>
                      <a:pt x="2180" y="3661"/>
                      <a:pt x="2282" y="3712"/>
                      <a:pt x="2402" y="3712"/>
                    </a:cubicBezTo>
                    <a:cubicBezTo>
                      <a:pt x="2556" y="3712"/>
                      <a:pt x="2738" y="3628"/>
                      <a:pt x="2993" y="3452"/>
                    </a:cubicBezTo>
                    <a:cubicBezTo>
                      <a:pt x="3105" y="2360"/>
                      <a:pt x="2498" y="1137"/>
                      <a:pt x="1638" y="500"/>
                    </a:cubicBezTo>
                    <a:cubicBezTo>
                      <a:pt x="1376" y="300"/>
                      <a:pt x="959" y="0"/>
                      <a:pt x="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8"/>
              <p:cNvSpPr/>
              <p:nvPr/>
            </p:nvSpPr>
            <p:spPr>
              <a:xfrm>
                <a:off x="3973332" y="-979784"/>
                <a:ext cx="294313" cy="350707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2301" extrusionOk="0">
                    <a:moveTo>
                      <a:pt x="394" y="0"/>
                    </a:moveTo>
                    <a:cubicBezTo>
                      <a:pt x="270" y="0"/>
                      <a:pt x="168" y="71"/>
                      <a:pt x="122" y="272"/>
                    </a:cubicBezTo>
                    <a:cubicBezTo>
                      <a:pt x="0" y="818"/>
                      <a:pt x="475" y="1323"/>
                      <a:pt x="819" y="1687"/>
                    </a:cubicBezTo>
                    <a:cubicBezTo>
                      <a:pt x="980" y="1849"/>
                      <a:pt x="1112" y="2061"/>
                      <a:pt x="1294" y="2213"/>
                    </a:cubicBezTo>
                    <a:cubicBezTo>
                      <a:pt x="1360" y="2270"/>
                      <a:pt x="1423" y="2301"/>
                      <a:pt x="1496" y="2301"/>
                    </a:cubicBezTo>
                    <a:cubicBezTo>
                      <a:pt x="1590" y="2301"/>
                      <a:pt x="1701" y="2250"/>
                      <a:pt x="1860" y="2142"/>
                    </a:cubicBezTo>
                    <a:cubicBezTo>
                      <a:pt x="1931" y="1465"/>
                      <a:pt x="1557" y="706"/>
                      <a:pt x="1021" y="312"/>
                    </a:cubicBezTo>
                    <a:cubicBezTo>
                      <a:pt x="852" y="187"/>
                      <a:pt x="595" y="0"/>
                      <a:pt x="394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8"/>
              <p:cNvSpPr/>
              <p:nvPr/>
            </p:nvSpPr>
            <p:spPr>
              <a:xfrm>
                <a:off x="4919322" y="-998530"/>
                <a:ext cx="556467" cy="516382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3388" extrusionOk="0">
                    <a:moveTo>
                      <a:pt x="2791" y="0"/>
                    </a:moveTo>
                    <a:cubicBezTo>
                      <a:pt x="1881" y="0"/>
                      <a:pt x="1254" y="930"/>
                      <a:pt x="810" y="1598"/>
                    </a:cubicBezTo>
                    <a:cubicBezTo>
                      <a:pt x="607" y="1911"/>
                      <a:pt x="334" y="2195"/>
                      <a:pt x="152" y="2518"/>
                    </a:cubicBezTo>
                    <a:cubicBezTo>
                      <a:pt x="1" y="2811"/>
                      <a:pt x="61" y="3013"/>
                      <a:pt x="466" y="3388"/>
                    </a:cubicBezTo>
                    <a:cubicBezTo>
                      <a:pt x="1558" y="3256"/>
                      <a:pt x="2609" y="2397"/>
                      <a:pt x="3044" y="1416"/>
                    </a:cubicBezTo>
                    <a:cubicBezTo>
                      <a:pt x="3266" y="930"/>
                      <a:pt x="3650" y="0"/>
                      <a:pt x="2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8"/>
              <p:cNvSpPr/>
              <p:nvPr/>
            </p:nvSpPr>
            <p:spPr>
              <a:xfrm>
                <a:off x="4990191" y="-867612"/>
                <a:ext cx="345372" cy="320681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2104" extrusionOk="0">
                    <a:moveTo>
                      <a:pt x="1729" y="1"/>
                    </a:moveTo>
                    <a:cubicBezTo>
                      <a:pt x="1163" y="1"/>
                      <a:pt x="779" y="577"/>
                      <a:pt x="506" y="992"/>
                    </a:cubicBezTo>
                    <a:cubicBezTo>
                      <a:pt x="375" y="1183"/>
                      <a:pt x="203" y="1365"/>
                      <a:pt x="91" y="1568"/>
                    </a:cubicBezTo>
                    <a:cubicBezTo>
                      <a:pt x="1" y="1740"/>
                      <a:pt x="31" y="1871"/>
                      <a:pt x="294" y="2104"/>
                    </a:cubicBezTo>
                    <a:cubicBezTo>
                      <a:pt x="961" y="2023"/>
                      <a:pt x="1619" y="1487"/>
                      <a:pt x="1891" y="880"/>
                    </a:cubicBezTo>
                    <a:cubicBezTo>
                      <a:pt x="2023" y="577"/>
                      <a:pt x="2266" y="1"/>
                      <a:pt x="1729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8"/>
              <p:cNvSpPr/>
              <p:nvPr/>
            </p:nvSpPr>
            <p:spPr>
              <a:xfrm>
                <a:off x="4175119" y="1126346"/>
                <a:ext cx="468524" cy="36381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387" extrusionOk="0">
                    <a:moveTo>
                      <a:pt x="2079" y="0"/>
                    </a:moveTo>
                    <a:cubicBezTo>
                      <a:pt x="1845" y="0"/>
                      <a:pt x="1222" y="248"/>
                      <a:pt x="1103" y="486"/>
                    </a:cubicBezTo>
                    <a:cubicBezTo>
                      <a:pt x="849" y="627"/>
                      <a:pt x="0" y="1537"/>
                      <a:pt x="263" y="1870"/>
                    </a:cubicBezTo>
                    <a:cubicBezTo>
                      <a:pt x="311" y="1928"/>
                      <a:pt x="368" y="1951"/>
                      <a:pt x="427" y="1951"/>
                    </a:cubicBezTo>
                    <a:cubicBezTo>
                      <a:pt x="643" y="1951"/>
                      <a:pt x="900" y="1648"/>
                      <a:pt x="971" y="1537"/>
                    </a:cubicBezTo>
                    <a:lnTo>
                      <a:pt x="971" y="1537"/>
                    </a:lnTo>
                    <a:cubicBezTo>
                      <a:pt x="930" y="1749"/>
                      <a:pt x="941" y="1951"/>
                      <a:pt x="1022" y="2133"/>
                    </a:cubicBezTo>
                    <a:cubicBezTo>
                      <a:pt x="1060" y="2143"/>
                      <a:pt x="1095" y="2147"/>
                      <a:pt x="1129" y="2147"/>
                    </a:cubicBezTo>
                    <a:cubicBezTo>
                      <a:pt x="1349" y="2147"/>
                      <a:pt x="1490" y="1961"/>
                      <a:pt x="1577" y="1760"/>
                    </a:cubicBezTo>
                    <a:cubicBezTo>
                      <a:pt x="1618" y="1982"/>
                      <a:pt x="1689" y="2387"/>
                      <a:pt x="1941" y="2387"/>
                    </a:cubicBezTo>
                    <a:cubicBezTo>
                      <a:pt x="2224" y="2387"/>
                      <a:pt x="2245" y="2063"/>
                      <a:pt x="2235" y="1830"/>
                    </a:cubicBezTo>
                    <a:lnTo>
                      <a:pt x="2235" y="1830"/>
                    </a:lnTo>
                    <a:cubicBezTo>
                      <a:pt x="2467" y="1921"/>
                      <a:pt x="2538" y="2306"/>
                      <a:pt x="2821" y="2306"/>
                    </a:cubicBezTo>
                    <a:cubicBezTo>
                      <a:pt x="3074" y="1769"/>
                      <a:pt x="3074" y="1041"/>
                      <a:pt x="2770" y="546"/>
                    </a:cubicBezTo>
                    <a:cubicBezTo>
                      <a:pt x="2629" y="314"/>
                      <a:pt x="2386" y="10"/>
                      <a:pt x="2093" y="1"/>
                    </a:cubicBezTo>
                    <a:cubicBezTo>
                      <a:pt x="2089" y="0"/>
                      <a:pt x="2084" y="0"/>
                      <a:pt x="20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8"/>
              <p:cNvSpPr/>
              <p:nvPr/>
            </p:nvSpPr>
            <p:spPr>
              <a:xfrm>
                <a:off x="3668213" y="-737455"/>
                <a:ext cx="1739817" cy="1971183"/>
              </a:xfrm>
              <a:custGeom>
                <a:avLst/>
                <a:gdLst/>
                <a:ahLst/>
                <a:cxnLst/>
                <a:rect l="l" t="t" r="r" b="b"/>
                <a:pathLst>
                  <a:path w="11415" h="12933" extrusionOk="0">
                    <a:moveTo>
                      <a:pt x="5788" y="0"/>
                    </a:moveTo>
                    <a:cubicBezTo>
                      <a:pt x="2838" y="0"/>
                      <a:pt x="349" y="2718"/>
                      <a:pt x="172" y="6193"/>
                    </a:cubicBezTo>
                    <a:cubicBezTo>
                      <a:pt x="0" y="9763"/>
                      <a:pt x="2326" y="12775"/>
                      <a:pt x="5389" y="12927"/>
                    </a:cubicBezTo>
                    <a:cubicBezTo>
                      <a:pt x="5469" y="12931"/>
                      <a:pt x="5549" y="12933"/>
                      <a:pt x="5628" y="12933"/>
                    </a:cubicBezTo>
                    <a:cubicBezTo>
                      <a:pt x="8578" y="12933"/>
                      <a:pt x="11065" y="10215"/>
                      <a:pt x="11232" y="6739"/>
                    </a:cubicBezTo>
                    <a:cubicBezTo>
                      <a:pt x="11414" y="3181"/>
                      <a:pt x="9079" y="158"/>
                      <a:pt x="6026" y="6"/>
                    </a:cubicBezTo>
                    <a:cubicBezTo>
                      <a:pt x="5946" y="2"/>
                      <a:pt x="5867" y="0"/>
                      <a:pt x="57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8"/>
              <p:cNvSpPr/>
              <p:nvPr/>
            </p:nvSpPr>
            <p:spPr>
              <a:xfrm>
                <a:off x="3954630" y="-631217"/>
                <a:ext cx="1192953" cy="1420507"/>
              </a:xfrm>
              <a:custGeom>
                <a:avLst/>
                <a:gdLst/>
                <a:ahLst/>
                <a:cxnLst/>
                <a:rect l="l" t="t" r="r" b="b"/>
                <a:pathLst>
                  <a:path w="7827" h="9320" extrusionOk="0">
                    <a:moveTo>
                      <a:pt x="3979" y="1"/>
                    </a:moveTo>
                    <a:cubicBezTo>
                      <a:pt x="1959" y="1"/>
                      <a:pt x="251" y="1964"/>
                      <a:pt x="133" y="4474"/>
                    </a:cubicBezTo>
                    <a:cubicBezTo>
                      <a:pt x="1" y="7042"/>
                      <a:pt x="1589" y="9215"/>
                      <a:pt x="3681" y="9316"/>
                    </a:cubicBezTo>
                    <a:cubicBezTo>
                      <a:pt x="3732" y="9319"/>
                      <a:pt x="3782" y="9320"/>
                      <a:pt x="3833" y="9320"/>
                    </a:cubicBezTo>
                    <a:cubicBezTo>
                      <a:pt x="5861" y="9320"/>
                      <a:pt x="7577" y="7353"/>
                      <a:pt x="7695" y="4847"/>
                    </a:cubicBezTo>
                    <a:cubicBezTo>
                      <a:pt x="7826" y="2270"/>
                      <a:pt x="6239" y="106"/>
                      <a:pt x="4146" y="5"/>
                    </a:cubicBezTo>
                    <a:cubicBezTo>
                      <a:pt x="4090" y="2"/>
                      <a:pt x="4035" y="1"/>
                      <a:pt x="39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8"/>
              <p:cNvSpPr/>
              <p:nvPr/>
            </p:nvSpPr>
            <p:spPr>
              <a:xfrm>
                <a:off x="4327678" y="-416178"/>
                <a:ext cx="81694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28" extrusionOk="0">
                    <a:moveTo>
                      <a:pt x="273" y="1"/>
                    </a:moveTo>
                    <a:cubicBezTo>
                      <a:pt x="132" y="1"/>
                      <a:pt x="10" y="112"/>
                      <a:pt x="1" y="254"/>
                    </a:cubicBezTo>
                    <a:cubicBezTo>
                      <a:pt x="1" y="396"/>
                      <a:pt x="111" y="517"/>
                      <a:pt x="253" y="527"/>
                    </a:cubicBezTo>
                    <a:cubicBezTo>
                      <a:pt x="259" y="527"/>
                      <a:pt x="265" y="527"/>
                      <a:pt x="271" y="527"/>
                    </a:cubicBezTo>
                    <a:cubicBezTo>
                      <a:pt x="405" y="527"/>
                      <a:pt x="516" y="419"/>
                      <a:pt x="526" y="274"/>
                    </a:cubicBezTo>
                    <a:cubicBezTo>
                      <a:pt x="536" y="133"/>
                      <a:pt x="425" y="1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8"/>
              <p:cNvSpPr/>
              <p:nvPr/>
            </p:nvSpPr>
            <p:spPr>
              <a:xfrm>
                <a:off x="4739024" y="-394689"/>
                <a:ext cx="81847" cy="79103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19" extrusionOk="0">
                    <a:moveTo>
                      <a:pt x="266" y="1"/>
                    </a:moveTo>
                    <a:cubicBezTo>
                      <a:pt x="132" y="1"/>
                      <a:pt x="20" y="108"/>
                      <a:pt x="11" y="244"/>
                    </a:cubicBezTo>
                    <a:cubicBezTo>
                      <a:pt x="1" y="386"/>
                      <a:pt x="112" y="507"/>
                      <a:pt x="254" y="517"/>
                    </a:cubicBezTo>
                    <a:cubicBezTo>
                      <a:pt x="260" y="518"/>
                      <a:pt x="266" y="518"/>
                      <a:pt x="272" y="518"/>
                    </a:cubicBezTo>
                    <a:cubicBezTo>
                      <a:pt x="415" y="518"/>
                      <a:pt x="527" y="411"/>
                      <a:pt x="537" y="275"/>
                    </a:cubicBezTo>
                    <a:cubicBezTo>
                      <a:pt x="537" y="123"/>
                      <a:pt x="425" y="1"/>
                      <a:pt x="284" y="1"/>
                    </a:cubicBezTo>
                    <a:cubicBezTo>
                      <a:pt x="278" y="1"/>
                      <a:pt x="272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8"/>
              <p:cNvSpPr/>
              <p:nvPr/>
            </p:nvSpPr>
            <p:spPr>
              <a:xfrm>
                <a:off x="4544858" y="-362226"/>
                <a:ext cx="49535" cy="4801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15" extrusionOk="0">
                    <a:moveTo>
                      <a:pt x="146" y="0"/>
                    </a:moveTo>
                    <a:cubicBezTo>
                      <a:pt x="71" y="0"/>
                      <a:pt x="1" y="67"/>
                      <a:pt x="1" y="143"/>
                    </a:cubicBezTo>
                    <a:cubicBezTo>
                      <a:pt x="1" y="233"/>
                      <a:pt x="61" y="304"/>
                      <a:pt x="153" y="314"/>
                    </a:cubicBezTo>
                    <a:cubicBezTo>
                      <a:pt x="234" y="314"/>
                      <a:pt x="314" y="253"/>
                      <a:pt x="314" y="163"/>
                    </a:cubicBezTo>
                    <a:cubicBezTo>
                      <a:pt x="324" y="71"/>
                      <a:pt x="254" y="1"/>
                      <a:pt x="162" y="1"/>
                    </a:cubicBezTo>
                    <a:cubicBezTo>
                      <a:pt x="157" y="0"/>
                      <a:pt x="152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8"/>
              <p:cNvSpPr/>
              <p:nvPr/>
            </p:nvSpPr>
            <p:spPr>
              <a:xfrm>
                <a:off x="4551107" y="-334792"/>
                <a:ext cx="21643" cy="17619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156" extrusionOk="0">
                    <a:moveTo>
                      <a:pt x="101" y="0"/>
                    </a:moveTo>
                    <a:cubicBezTo>
                      <a:pt x="88" y="0"/>
                      <a:pt x="81" y="15"/>
                      <a:pt x="81" y="23"/>
                    </a:cubicBezTo>
                    <a:cubicBezTo>
                      <a:pt x="81" y="73"/>
                      <a:pt x="71" y="154"/>
                      <a:pt x="71" y="235"/>
                    </a:cubicBezTo>
                    <a:cubicBezTo>
                      <a:pt x="61" y="518"/>
                      <a:pt x="41" y="1044"/>
                      <a:pt x="11" y="1105"/>
                    </a:cubicBezTo>
                    <a:cubicBezTo>
                      <a:pt x="0" y="1125"/>
                      <a:pt x="11" y="1145"/>
                      <a:pt x="20" y="1145"/>
                    </a:cubicBezTo>
                    <a:cubicBezTo>
                      <a:pt x="31" y="1145"/>
                      <a:pt x="31" y="1145"/>
                      <a:pt x="31" y="1156"/>
                    </a:cubicBezTo>
                    <a:cubicBezTo>
                      <a:pt x="51" y="1156"/>
                      <a:pt x="61" y="1145"/>
                      <a:pt x="61" y="1135"/>
                    </a:cubicBezTo>
                    <a:cubicBezTo>
                      <a:pt x="101" y="1064"/>
                      <a:pt x="112" y="680"/>
                      <a:pt x="132" y="235"/>
                    </a:cubicBezTo>
                    <a:cubicBezTo>
                      <a:pt x="142" y="154"/>
                      <a:pt x="142" y="84"/>
                      <a:pt x="142" y="33"/>
                    </a:cubicBezTo>
                    <a:cubicBezTo>
                      <a:pt x="142" y="13"/>
                      <a:pt x="132" y="3"/>
                      <a:pt x="112" y="3"/>
                    </a:cubicBezTo>
                    <a:cubicBezTo>
                      <a:pt x="108" y="1"/>
                      <a:pt x="104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>
                <a:off x="4906977" y="-331287"/>
                <a:ext cx="168114" cy="163389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72" extrusionOk="0">
                    <a:moveTo>
                      <a:pt x="547" y="0"/>
                    </a:moveTo>
                    <a:cubicBezTo>
                      <a:pt x="264" y="0"/>
                      <a:pt x="31" y="223"/>
                      <a:pt x="11" y="516"/>
                    </a:cubicBezTo>
                    <a:cubicBezTo>
                      <a:pt x="1" y="809"/>
                      <a:pt x="223" y="1061"/>
                      <a:pt x="527" y="1072"/>
                    </a:cubicBezTo>
                    <a:lnTo>
                      <a:pt x="547" y="1072"/>
                    </a:lnTo>
                    <a:cubicBezTo>
                      <a:pt x="830" y="1072"/>
                      <a:pt x="1073" y="850"/>
                      <a:pt x="1082" y="566"/>
                    </a:cubicBezTo>
                    <a:cubicBezTo>
                      <a:pt x="1103" y="273"/>
                      <a:pt x="870" y="21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8"/>
              <p:cNvSpPr/>
              <p:nvPr/>
            </p:nvSpPr>
            <p:spPr>
              <a:xfrm>
                <a:off x="4504775" y="-192595"/>
                <a:ext cx="58680" cy="41609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73" extrusionOk="0">
                    <a:moveTo>
                      <a:pt x="32" y="0"/>
                    </a:moveTo>
                    <a:cubicBezTo>
                      <a:pt x="11" y="10"/>
                      <a:pt x="1" y="20"/>
                      <a:pt x="1" y="41"/>
                    </a:cubicBezTo>
                    <a:cubicBezTo>
                      <a:pt x="21" y="151"/>
                      <a:pt x="142" y="263"/>
                      <a:pt x="243" y="273"/>
                    </a:cubicBezTo>
                    <a:cubicBezTo>
                      <a:pt x="304" y="273"/>
                      <a:pt x="365" y="232"/>
                      <a:pt x="385" y="151"/>
                    </a:cubicBezTo>
                    <a:cubicBezTo>
                      <a:pt x="385" y="131"/>
                      <a:pt x="375" y="122"/>
                      <a:pt x="365" y="111"/>
                    </a:cubicBezTo>
                    <a:cubicBezTo>
                      <a:pt x="345" y="111"/>
                      <a:pt x="324" y="122"/>
                      <a:pt x="324" y="131"/>
                    </a:cubicBezTo>
                    <a:cubicBezTo>
                      <a:pt x="304" y="212"/>
                      <a:pt x="254" y="212"/>
                      <a:pt x="243" y="212"/>
                    </a:cubicBezTo>
                    <a:cubicBezTo>
                      <a:pt x="173" y="212"/>
                      <a:pt x="82" y="111"/>
                      <a:pt x="61" y="30"/>
                    </a:cubicBezTo>
                    <a:cubicBezTo>
                      <a:pt x="61" y="10"/>
                      <a:pt x="41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8"/>
              <p:cNvSpPr/>
              <p:nvPr/>
            </p:nvSpPr>
            <p:spPr>
              <a:xfrm>
                <a:off x="4554155" y="-187109"/>
                <a:ext cx="61728" cy="37799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48" extrusionOk="0">
                    <a:moveTo>
                      <a:pt x="365" y="1"/>
                    </a:moveTo>
                    <a:cubicBezTo>
                      <a:pt x="354" y="1"/>
                      <a:pt x="341" y="10"/>
                      <a:pt x="334" y="25"/>
                    </a:cubicBezTo>
                    <a:cubicBezTo>
                      <a:pt x="314" y="106"/>
                      <a:pt x="213" y="187"/>
                      <a:pt x="142" y="187"/>
                    </a:cubicBezTo>
                    <a:cubicBezTo>
                      <a:pt x="122" y="187"/>
                      <a:pt x="81" y="176"/>
                      <a:pt x="71" y="106"/>
                    </a:cubicBezTo>
                    <a:cubicBezTo>
                      <a:pt x="61" y="86"/>
                      <a:pt x="51" y="75"/>
                      <a:pt x="31" y="75"/>
                    </a:cubicBezTo>
                    <a:cubicBezTo>
                      <a:pt x="21" y="75"/>
                      <a:pt x="0" y="95"/>
                      <a:pt x="11" y="115"/>
                    </a:cubicBezTo>
                    <a:cubicBezTo>
                      <a:pt x="21" y="196"/>
                      <a:pt x="71" y="237"/>
                      <a:pt x="132" y="247"/>
                    </a:cubicBezTo>
                    <a:cubicBezTo>
                      <a:pt x="243" y="247"/>
                      <a:pt x="364" y="146"/>
                      <a:pt x="395" y="35"/>
                    </a:cubicBezTo>
                    <a:cubicBezTo>
                      <a:pt x="405" y="25"/>
                      <a:pt x="395" y="5"/>
                      <a:pt x="375" y="5"/>
                    </a:cubicBezTo>
                    <a:cubicBezTo>
                      <a:pt x="372" y="2"/>
                      <a:pt x="368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>
                <a:off x="4054852" y="-360037"/>
                <a:ext cx="168114" cy="163389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72" extrusionOk="0">
                    <a:moveTo>
                      <a:pt x="547" y="0"/>
                    </a:moveTo>
                    <a:cubicBezTo>
                      <a:pt x="264" y="0"/>
                      <a:pt x="31" y="223"/>
                      <a:pt x="11" y="516"/>
                    </a:cubicBezTo>
                    <a:cubicBezTo>
                      <a:pt x="1" y="809"/>
                      <a:pt x="223" y="1061"/>
                      <a:pt x="527" y="1072"/>
                    </a:cubicBezTo>
                    <a:lnTo>
                      <a:pt x="547" y="1072"/>
                    </a:lnTo>
                    <a:cubicBezTo>
                      <a:pt x="830" y="1072"/>
                      <a:pt x="1073" y="850"/>
                      <a:pt x="1082" y="566"/>
                    </a:cubicBezTo>
                    <a:cubicBezTo>
                      <a:pt x="1103" y="273"/>
                      <a:pt x="870" y="21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0" name="Google Shape;510;p28"/>
            <p:cNvSpPr/>
            <p:nvPr/>
          </p:nvSpPr>
          <p:spPr>
            <a:xfrm rot="2566533">
              <a:off x="5247877" y="1447826"/>
              <a:ext cx="69803" cy="67620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 rot="2566586">
              <a:off x="5404502" y="1425691"/>
              <a:ext cx="39774" cy="38528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 rot="2566586">
              <a:off x="5483905" y="1304159"/>
              <a:ext cx="39774" cy="38528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 rot="2566592">
              <a:off x="5347197" y="1507908"/>
              <a:ext cx="19978" cy="19359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 rot="2566592">
              <a:off x="5649973" y="1180659"/>
              <a:ext cx="19978" cy="19359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28"/>
          <p:cNvSpPr/>
          <p:nvPr/>
        </p:nvSpPr>
        <p:spPr>
          <a:xfrm>
            <a:off x="1891510" y="974780"/>
            <a:ext cx="5765650" cy="438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600" b="1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AN DƯƠNG </a:t>
            </a:r>
            <a:endParaRPr sz="600"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2" name="Google Shape;472;p28"/>
          <p:cNvGrpSpPr/>
          <p:nvPr/>
        </p:nvGrpSpPr>
        <p:grpSpPr>
          <a:xfrm>
            <a:off x="716801" y="1173636"/>
            <a:ext cx="1230545" cy="1615348"/>
            <a:chOff x="772056" y="1246863"/>
            <a:chExt cx="1230545" cy="1615348"/>
          </a:xfrm>
        </p:grpSpPr>
        <p:sp>
          <p:nvSpPr>
            <p:cNvPr id="473" name="Google Shape;473;p28"/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962926" y="1386252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8"/>
          <p:cNvGrpSpPr/>
          <p:nvPr/>
        </p:nvGrpSpPr>
        <p:grpSpPr>
          <a:xfrm>
            <a:off x="7047590" y="2619239"/>
            <a:ext cx="1381312" cy="1615372"/>
            <a:chOff x="7047590" y="2619239"/>
            <a:chExt cx="1381312" cy="1615372"/>
          </a:xfrm>
        </p:grpSpPr>
        <p:grpSp>
          <p:nvGrpSpPr>
            <p:cNvPr id="516" name="Google Shape;516;p28"/>
            <p:cNvGrpSpPr/>
            <p:nvPr/>
          </p:nvGrpSpPr>
          <p:grpSpPr>
            <a:xfrm>
              <a:off x="7047590" y="2619239"/>
              <a:ext cx="1381312" cy="1615372"/>
              <a:chOff x="6639689" y="1944439"/>
              <a:chExt cx="2047906" cy="2394918"/>
            </a:xfrm>
          </p:grpSpPr>
          <p:sp>
            <p:nvSpPr>
              <p:cNvPr id="517" name="Google Shape;517;p28"/>
              <p:cNvSpPr/>
              <p:nvPr/>
            </p:nvSpPr>
            <p:spPr>
              <a:xfrm>
                <a:off x="7739027" y="1944439"/>
                <a:ext cx="503881" cy="49414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4562" extrusionOk="0">
                    <a:moveTo>
                      <a:pt x="2006" y="0"/>
                    </a:moveTo>
                    <a:cubicBezTo>
                      <a:pt x="1938" y="0"/>
                      <a:pt x="1866" y="8"/>
                      <a:pt x="1791" y="24"/>
                    </a:cubicBezTo>
                    <a:cubicBezTo>
                      <a:pt x="800" y="237"/>
                      <a:pt x="1" y="1936"/>
                      <a:pt x="41" y="2835"/>
                    </a:cubicBezTo>
                    <a:cubicBezTo>
                      <a:pt x="67" y="2834"/>
                      <a:pt x="93" y="2834"/>
                      <a:pt x="119" y="2834"/>
                    </a:cubicBezTo>
                    <a:cubicBezTo>
                      <a:pt x="900" y="2834"/>
                      <a:pt x="1350" y="3267"/>
                      <a:pt x="1791" y="3502"/>
                    </a:cubicBezTo>
                    <a:cubicBezTo>
                      <a:pt x="2100" y="3671"/>
                      <a:pt x="3460" y="4561"/>
                      <a:pt x="3915" y="4561"/>
                    </a:cubicBezTo>
                    <a:cubicBezTo>
                      <a:pt x="3951" y="4561"/>
                      <a:pt x="3981" y="4556"/>
                      <a:pt x="4004" y="4544"/>
                    </a:cubicBezTo>
                    <a:cubicBezTo>
                      <a:pt x="4651" y="4220"/>
                      <a:pt x="3620" y="2269"/>
                      <a:pt x="3499" y="1966"/>
                    </a:cubicBezTo>
                    <a:cubicBezTo>
                      <a:pt x="3190" y="1226"/>
                      <a:pt x="2863" y="0"/>
                      <a:pt x="2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8"/>
              <p:cNvSpPr/>
              <p:nvPr/>
            </p:nvSpPr>
            <p:spPr>
              <a:xfrm>
                <a:off x="7816793" y="2100193"/>
                <a:ext cx="252049" cy="247614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286" extrusionOk="0">
                    <a:moveTo>
                      <a:pt x="1007" y="0"/>
                    </a:moveTo>
                    <a:cubicBezTo>
                      <a:pt x="973" y="0"/>
                      <a:pt x="938" y="4"/>
                      <a:pt x="900" y="12"/>
                    </a:cubicBezTo>
                    <a:cubicBezTo>
                      <a:pt x="405" y="123"/>
                      <a:pt x="1" y="972"/>
                      <a:pt x="21" y="1417"/>
                    </a:cubicBezTo>
                    <a:cubicBezTo>
                      <a:pt x="30" y="1417"/>
                      <a:pt x="39" y="1417"/>
                      <a:pt x="47" y="1417"/>
                    </a:cubicBezTo>
                    <a:cubicBezTo>
                      <a:pt x="445" y="1417"/>
                      <a:pt x="673" y="1632"/>
                      <a:pt x="891" y="1751"/>
                    </a:cubicBezTo>
                    <a:cubicBezTo>
                      <a:pt x="1050" y="1835"/>
                      <a:pt x="1732" y="2286"/>
                      <a:pt x="1959" y="2286"/>
                    </a:cubicBezTo>
                    <a:cubicBezTo>
                      <a:pt x="1976" y="2286"/>
                      <a:pt x="1991" y="2283"/>
                      <a:pt x="2003" y="2277"/>
                    </a:cubicBezTo>
                    <a:cubicBezTo>
                      <a:pt x="2326" y="2115"/>
                      <a:pt x="1810" y="1134"/>
                      <a:pt x="1750" y="983"/>
                    </a:cubicBezTo>
                    <a:cubicBezTo>
                      <a:pt x="1600" y="617"/>
                      <a:pt x="1432" y="0"/>
                      <a:pt x="1007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8"/>
              <p:cNvSpPr/>
              <p:nvPr/>
            </p:nvSpPr>
            <p:spPr>
              <a:xfrm>
                <a:off x="6639689" y="2416574"/>
                <a:ext cx="444633" cy="539854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984" extrusionOk="0">
                    <a:moveTo>
                      <a:pt x="1708" y="1"/>
                    </a:moveTo>
                    <a:cubicBezTo>
                      <a:pt x="1394" y="1"/>
                      <a:pt x="1106" y="62"/>
                      <a:pt x="880" y="205"/>
                    </a:cubicBezTo>
                    <a:cubicBezTo>
                      <a:pt x="0" y="761"/>
                      <a:pt x="708" y="1985"/>
                      <a:pt x="1031" y="2783"/>
                    </a:cubicBezTo>
                    <a:cubicBezTo>
                      <a:pt x="1157" y="3071"/>
                      <a:pt x="1737" y="4983"/>
                      <a:pt x="2384" y="4983"/>
                    </a:cubicBezTo>
                    <a:cubicBezTo>
                      <a:pt x="2419" y="4983"/>
                      <a:pt x="2453" y="4978"/>
                      <a:pt x="2487" y="4967"/>
                    </a:cubicBezTo>
                    <a:cubicBezTo>
                      <a:pt x="2831" y="4866"/>
                      <a:pt x="3215" y="3036"/>
                      <a:pt x="3327" y="2672"/>
                    </a:cubicBezTo>
                    <a:cubicBezTo>
                      <a:pt x="3489" y="2176"/>
                      <a:pt x="3498" y="1529"/>
                      <a:pt x="4105" y="974"/>
                    </a:cubicBezTo>
                    <a:cubicBezTo>
                      <a:pt x="3665" y="482"/>
                      <a:pt x="2588" y="1"/>
                      <a:pt x="1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8"/>
              <p:cNvSpPr/>
              <p:nvPr/>
            </p:nvSpPr>
            <p:spPr>
              <a:xfrm>
                <a:off x="6810492" y="2524020"/>
                <a:ext cx="221288" cy="27036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496" extrusionOk="0">
                    <a:moveTo>
                      <a:pt x="848" y="0"/>
                    </a:moveTo>
                    <a:cubicBezTo>
                      <a:pt x="691" y="0"/>
                      <a:pt x="547" y="31"/>
                      <a:pt x="435" y="103"/>
                    </a:cubicBezTo>
                    <a:cubicBezTo>
                      <a:pt x="0" y="375"/>
                      <a:pt x="344" y="993"/>
                      <a:pt x="516" y="1386"/>
                    </a:cubicBezTo>
                    <a:cubicBezTo>
                      <a:pt x="574" y="1532"/>
                      <a:pt x="862" y="2496"/>
                      <a:pt x="1187" y="2496"/>
                    </a:cubicBezTo>
                    <a:cubicBezTo>
                      <a:pt x="1202" y="2496"/>
                      <a:pt x="1218" y="2494"/>
                      <a:pt x="1234" y="2489"/>
                    </a:cubicBezTo>
                    <a:cubicBezTo>
                      <a:pt x="1406" y="2428"/>
                      <a:pt x="1608" y="1518"/>
                      <a:pt x="1658" y="1336"/>
                    </a:cubicBezTo>
                    <a:cubicBezTo>
                      <a:pt x="1739" y="1083"/>
                      <a:pt x="1739" y="760"/>
                      <a:pt x="2043" y="487"/>
                    </a:cubicBezTo>
                    <a:cubicBezTo>
                      <a:pt x="1827" y="241"/>
                      <a:pt x="1287" y="0"/>
                      <a:pt x="8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8"/>
              <p:cNvSpPr/>
              <p:nvPr/>
            </p:nvSpPr>
            <p:spPr>
              <a:xfrm>
                <a:off x="7908856" y="3931325"/>
                <a:ext cx="394267" cy="408032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3767" extrusionOk="0">
                    <a:moveTo>
                      <a:pt x="1343" y="1"/>
                    </a:moveTo>
                    <a:cubicBezTo>
                      <a:pt x="1140" y="1"/>
                      <a:pt x="945" y="44"/>
                      <a:pt x="798" y="162"/>
                    </a:cubicBezTo>
                    <a:cubicBezTo>
                      <a:pt x="566" y="354"/>
                      <a:pt x="111" y="1193"/>
                      <a:pt x="202" y="1567"/>
                    </a:cubicBezTo>
                    <a:cubicBezTo>
                      <a:pt x="71" y="1931"/>
                      <a:pt x="0" y="3660"/>
                      <a:pt x="587" y="3761"/>
                    </a:cubicBezTo>
                    <a:cubicBezTo>
                      <a:pt x="608" y="3765"/>
                      <a:pt x="628" y="3766"/>
                      <a:pt x="647" y="3766"/>
                    </a:cubicBezTo>
                    <a:cubicBezTo>
                      <a:pt x="1052" y="3766"/>
                      <a:pt x="1050" y="2993"/>
                      <a:pt x="1011" y="2781"/>
                    </a:cubicBezTo>
                    <a:lnTo>
                      <a:pt x="1011" y="2781"/>
                    </a:lnTo>
                    <a:cubicBezTo>
                      <a:pt x="1173" y="3033"/>
                      <a:pt x="1355" y="3246"/>
                      <a:pt x="1607" y="3347"/>
                    </a:cubicBezTo>
                    <a:cubicBezTo>
                      <a:pt x="1962" y="3185"/>
                      <a:pt x="1951" y="2801"/>
                      <a:pt x="1850" y="2477"/>
                    </a:cubicBezTo>
                    <a:lnTo>
                      <a:pt x="1850" y="2477"/>
                    </a:lnTo>
                    <a:cubicBezTo>
                      <a:pt x="2037" y="2618"/>
                      <a:pt x="2344" y="2866"/>
                      <a:pt x="2595" y="2866"/>
                    </a:cubicBezTo>
                    <a:cubicBezTo>
                      <a:pt x="2670" y="2866"/>
                      <a:pt x="2740" y="2844"/>
                      <a:pt x="2800" y="2790"/>
                    </a:cubicBezTo>
                    <a:cubicBezTo>
                      <a:pt x="3094" y="2538"/>
                      <a:pt x="2821" y="2184"/>
                      <a:pt x="2598" y="1941"/>
                    </a:cubicBezTo>
                    <a:cubicBezTo>
                      <a:pt x="2649" y="1924"/>
                      <a:pt x="2701" y="1918"/>
                      <a:pt x="2755" y="1918"/>
                    </a:cubicBezTo>
                    <a:cubicBezTo>
                      <a:pt x="2953" y="1918"/>
                      <a:pt x="3166" y="2008"/>
                      <a:pt x="3360" y="2008"/>
                    </a:cubicBezTo>
                    <a:cubicBezTo>
                      <a:pt x="3460" y="2008"/>
                      <a:pt x="3555" y="1984"/>
                      <a:pt x="3640" y="1911"/>
                    </a:cubicBezTo>
                    <a:cubicBezTo>
                      <a:pt x="3417" y="1123"/>
                      <a:pt x="2770" y="374"/>
                      <a:pt x="2002" y="121"/>
                    </a:cubicBezTo>
                    <a:cubicBezTo>
                      <a:pt x="1813" y="57"/>
                      <a:pt x="1573" y="1"/>
                      <a:pt x="13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8"/>
              <p:cNvSpPr/>
              <p:nvPr/>
            </p:nvSpPr>
            <p:spPr>
              <a:xfrm>
                <a:off x="6751356" y="2193450"/>
                <a:ext cx="1936239" cy="1896206"/>
              </a:xfrm>
              <a:custGeom>
                <a:avLst/>
                <a:gdLst/>
                <a:ahLst/>
                <a:cxnLst/>
                <a:rect l="l" t="t" r="r" b="b"/>
                <a:pathLst>
                  <a:path w="17876" h="17506" extrusionOk="0">
                    <a:moveTo>
                      <a:pt x="8081" y="1"/>
                    </a:moveTo>
                    <a:cubicBezTo>
                      <a:pt x="7225" y="1"/>
                      <a:pt x="6371" y="160"/>
                      <a:pt x="5551" y="496"/>
                    </a:cubicBezTo>
                    <a:cubicBezTo>
                      <a:pt x="1649" y="2093"/>
                      <a:pt x="0" y="7087"/>
                      <a:pt x="1871" y="11647"/>
                    </a:cubicBezTo>
                    <a:cubicBezTo>
                      <a:pt x="3347" y="15253"/>
                      <a:pt x="6573" y="17506"/>
                      <a:pt x="9786" y="17506"/>
                    </a:cubicBezTo>
                    <a:cubicBezTo>
                      <a:pt x="10644" y="17506"/>
                      <a:pt x="11502" y="17345"/>
                      <a:pt x="12325" y="17006"/>
                    </a:cubicBezTo>
                    <a:cubicBezTo>
                      <a:pt x="16228" y="15408"/>
                      <a:pt x="17875" y="10414"/>
                      <a:pt x="16005" y="5854"/>
                    </a:cubicBezTo>
                    <a:cubicBezTo>
                      <a:pt x="14527" y="2253"/>
                      <a:pt x="11296" y="1"/>
                      <a:pt x="80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6925517" y="2350178"/>
                <a:ext cx="1374409" cy="1276847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11788" extrusionOk="0">
                    <a:moveTo>
                      <a:pt x="8374" y="1"/>
                    </a:moveTo>
                    <a:cubicBezTo>
                      <a:pt x="7981" y="1"/>
                      <a:pt x="7612" y="53"/>
                      <a:pt x="7370" y="181"/>
                    </a:cubicBezTo>
                    <a:cubicBezTo>
                      <a:pt x="6440" y="677"/>
                      <a:pt x="5702" y="1677"/>
                      <a:pt x="5409" y="2274"/>
                    </a:cubicBezTo>
                    <a:cubicBezTo>
                      <a:pt x="5217" y="2313"/>
                      <a:pt x="5023" y="2328"/>
                      <a:pt x="4830" y="2328"/>
                    </a:cubicBezTo>
                    <a:cubicBezTo>
                      <a:pt x="4523" y="2328"/>
                      <a:pt x="4216" y="2291"/>
                      <a:pt x="3913" y="2254"/>
                    </a:cubicBezTo>
                    <a:cubicBezTo>
                      <a:pt x="3614" y="2216"/>
                      <a:pt x="3320" y="2179"/>
                      <a:pt x="3030" y="2179"/>
                    </a:cubicBezTo>
                    <a:cubicBezTo>
                      <a:pt x="2455" y="2179"/>
                      <a:pt x="1900" y="2326"/>
                      <a:pt x="1375" y="2911"/>
                    </a:cubicBezTo>
                    <a:cubicBezTo>
                      <a:pt x="566" y="3811"/>
                      <a:pt x="0" y="4781"/>
                      <a:pt x="142" y="5984"/>
                    </a:cubicBezTo>
                    <a:cubicBezTo>
                      <a:pt x="253" y="6934"/>
                      <a:pt x="708" y="8542"/>
                      <a:pt x="1304" y="9311"/>
                    </a:cubicBezTo>
                    <a:cubicBezTo>
                      <a:pt x="2562" y="10963"/>
                      <a:pt x="6844" y="11787"/>
                      <a:pt x="8848" y="11787"/>
                    </a:cubicBezTo>
                    <a:cubicBezTo>
                      <a:pt x="9406" y="11787"/>
                      <a:pt x="9787" y="11723"/>
                      <a:pt x="9877" y="11596"/>
                    </a:cubicBezTo>
                    <a:cubicBezTo>
                      <a:pt x="10252" y="11070"/>
                      <a:pt x="12688" y="5610"/>
                      <a:pt x="12314" y="3871"/>
                    </a:cubicBezTo>
                    <a:cubicBezTo>
                      <a:pt x="12061" y="2628"/>
                      <a:pt x="11162" y="747"/>
                      <a:pt x="9868" y="242"/>
                    </a:cubicBezTo>
                    <a:cubicBezTo>
                      <a:pt x="9504" y="101"/>
                      <a:pt x="8917" y="1"/>
                      <a:pt x="83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7263766" y="2618902"/>
                <a:ext cx="88927" cy="7831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23" extrusionOk="0">
                    <a:moveTo>
                      <a:pt x="413" y="0"/>
                    </a:moveTo>
                    <a:cubicBezTo>
                      <a:pt x="367" y="0"/>
                      <a:pt x="320" y="8"/>
                      <a:pt x="274" y="25"/>
                    </a:cubicBezTo>
                    <a:cubicBezTo>
                      <a:pt x="92" y="106"/>
                      <a:pt x="1" y="308"/>
                      <a:pt x="82" y="501"/>
                    </a:cubicBezTo>
                    <a:cubicBezTo>
                      <a:pt x="135" y="637"/>
                      <a:pt x="268" y="722"/>
                      <a:pt x="407" y="722"/>
                    </a:cubicBezTo>
                    <a:cubicBezTo>
                      <a:pt x="454" y="722"/>
                      <a:pt x="501" y="713"/>
                      <a:pt x="547" y="692"/>
                    </a:cubicBezTo>
                    <a:cubicBezTo>
                      <a:pt x="739" y="622"/>
                      <a:pt x="820" y="409"/>
                      <a:pt x="749" y="227"/>
                    </a:cubicBezTo>
                    <a:cubicBezTo>
                      <a:pt x="688" y="82"/>
                      <a:pt x="556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8"/>
              <p:cNvSpPr/>
              <p:nvPr/>
            </p:nvSpPr>
            <p:spPr>
              <a:xfrm>
                <a:off x="7638300" y="2465098"/>
                <a:ext cx="88818" cy="7831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3" extrusionOk="0">
                    <a:moveTo>
                      <a:pt x="413" y="0"/>
                    </a:moveTo>
                    <a:cubicBezTo>
                      <a:pt x="367" y="0"/>
                      <a:pt x="319" y="10"/>
                      <a:pt x="274" y="30"/>
                    </a:cubicBezTo>
                    <a:cubicBezTo>
                      <a:pt x="92" y="101"/>
                      <a:pt x="1" y="313"/>
                      <a:pt x="81" y="495"/>
                    </a:cubicBezTo>
                    <a:cubicBezTo>
                      <a:pt x="135" y="641"/>
                      <a:pt x="270" y="723"/>
                      <a:pt x="412" y="723"/>
                    </a:cubicBezTo>
                    <a:cubicBezTo>
                      <a:pt x="457" y="723"/>
                      <a:pt x="503" y="714"/>
                      <a:pt x="547" y="697"/>
                    </a:cubicBezTo>
                    <a:cubicBezTo>
                      <a:pt x="739" y="616"/>
                      <a:pt x="820" y="414"/>
                      <a:pt x="749" y="222"/>
                    </a:cubicBezTo>
                    <a:cubicBezTo>
                      <a:pt x="688" y="86"/>
                      <a:pt x="554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8"/>
              <p:cNvSpPr/>
              <p:nvPr/>
            </p:nvSpPr>
            <p:spPr>
              <a:xfrm>
                <a:off x="7475186" y="2583484"/>
                <a:ext cx="53724" cy="474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38" extrusionOk="0">
                    <a:moveTo>
                      <a:pt x="254" y="1"/>
                    </a:moveTo>
                    <a:cubicBezTo>
                      <a:pt x="227" y="1"/>
                      <a:pt x="199" y="7"/>
                      <a:pt x="172" y="19"/>
                    </a:cubicBezTo>
                    <a:cubicBezTo>
                      <a:pt x="61" y="59"/>
                      <a:pt x="1" y="190"/>
                      <a:pt x="51" y="302"/>
                    </a:cubicBezTo>
                    <a:cubicBezTo>
                      <a:pt x="90" y="387"/>
                      <a:pt x="171" y="437"/>
                      <a:pt x="257" y="437"/>
                    </a:cubicBezTo>
                    <a:cubicBezTo>
                      <a:pt x="282" y="437"/>
                      <a:pt x="308" y="433"/>
                      <a:pt x="334" y="423"/>
                    </a:cubicBezTo>
                    <a:cubicBezTo>
                      <a:pt x="445" y="372"/>
                      <a:pt x="496" y="251"/>
                      <a:pt x="455" y="140"/>
                    </a:cubicBezTo>
                    <a:cubicBezTo>
                      <a:pt x="417" y="56"/>
                      <a:pt x="339" y="1"/>
                      <a:pt x="254" y="1"/>
                    </a:cubicBezTo>
                    <a:close/>
                  </a:path>
                </a:pathLst>
              </a:custGeom>
              <a:solidFill>
                <a:srgbClr val="44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8"/>
              <p:cNvSpPr/>
              <p:nvPr/>
            </p:nvSpPr>
            <p:spPr>
              <a:xfrm>
                <a:off x="7500314" y="2610237"/>
                <a:ext cx="69213" cy="161501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491" extrusionOk="0">
                    <a:moveTo>
                      <a:pt x="47" y="0"/>
                    </a:moveTo>
                    <a:cubicBezTo>
                      <a:pt x="42" y="0"/>
                      <a:pt x="37" y="2"/>
                      <a:pt x="31" y="4"/>
                    </a:cubicBezTo>
                    <a:cubicBezTo>
                      <a:pt x="11" y="15"/>
                      <a:pt x="1" y="35"/>
                      <a:pt x="1" y="55"/>
                    </a:cubicBezTo>
                    <a:cubicBezTo>
                      <a:pt x="31" y="125"/>
                      <a:pt x="72" y="217"/>
                      <a:pt x="112" y="328"/>
                    </a:cubicBezTo>
                    <a:cubicBezTo>
                      <a:pt x="264" y="682"/>
                      <a:pt x="547" y="1349"/>
                      <a:pt x="547" y="1450"/>
                    </a:cubicBezTo>
                    <a:cubicBezTo>
                      <a:pt x="547" y="1470"/>
                      <a:pt x="567" y="1491"/>
                      <a:pt x="587" y="1491"/>
                    </a:cubicBezTo>
                    <a:lnTo>
                      <a:pt x="607" y="1491"/>
                    </a:lnTo>
                    <a:cubicBezTo>
                      <a:pt x="628" y="1480"/>
                      <a:pt x="638" y="1470"/>
                      <a:pt x="638" y="1450"/>
                    </a:cubicBezTo>
                    <a:cubicBezTo>
                      <a:pt x="628" y="1339"/>
                      <a:pt x="436" y="864"/>
                      <a:pt x="193" y="287"/>
                    </a:cubicBezTo>
                    <a:cubicBezTo>
                      <a:pt x="153" y="186"/>
                      <a:pt x="112" y="96"/>
                      <a:pt x="82" y="24"/>
                    </a:cubicBezTo>
                    <a:cubicBezTo>
                      <a:pt x="74" y="9"/>
                      <a:pt x="62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7823400" y="2431088"/>
                <a:ext cx="181861" cy="15998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738" y="0"/>
                      <a:pt x="648" y="20"/>
                      <a:pt x="556" y="51"/>
                    </a:cubicBezTo>
                    <a:cubicBezTo>
                      <a:pt x="183" y="213"/>
                      <a:pt x="1" y="637"/>
                      <a:pt x="152" y="1022"/>
                    </a:cubicBezTo>
                    <a:cubicBezTo>
                      <a:pt x="273" y="1305"/>
                      <a:pt x="547" y="1476"/>
                      <a:pt x="839" y="1476"/>
                    </a:cubicBezTo>
                    <a:cubicBezTo>
                      <a:pt x="931" y="1476"/>
                      <a:pt x="1021" y="1456"/>
                      <a:pt x="1113" y="1426"/>
                    </a:cubicBezTo>
                    <a:cubicBezTo>
                      <a:pt x="1497" y="1264"/>
                      <a:pt x="1679" y="840"/>
                      <a:pt x="1517" y="455"/>
                    </a:cubicBezTo>
                    <a:cubicBezTo>
                      <a:pt x="1406" y="172"/>
                      <a:pt x="1133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7032851" y="2755159"/>
                <a:ext cx="181861" cy="15998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1"/>
                    </a:moveTo>
                    <a:cubicBezTo>
                      <a:pt x="748" y="1"/>
                      <a:pt x="647" y="21"/>
                      <a:pt x="556" y="52"/>
                    </a:cubicBezTo>
                    <a:cubicBezTo>
                      <a:pt x="182" y="213"/>
                      <a:pt x="0" y="638"/>
                      <a:pt x="151" y="1022"/>
                    </a:cubicBezTo>
                    <a:cubicBezTo>
                      <a:pt x="273" y="1305"/>
                      <a:pt x="546" y="1477"/>
                      <a:pt x="839" y="1477"/>
                    </a:cubicBezTo>
                    <a:cubicBezTo>
                      <a:pt x="930" y="1477"/>
                      <a:pt x="1031" y="1457"/>
                      <a:pt x="1122" y="1427"/>
                    </a:cubicBezTo>
                    <a:cubicBezTo>
                      <a:pt x="1496" y="1265"/>
                      <a:pt x="1678" y="840"/>
                      <a:pt x="1526" y="456"/>
                    </a:cubicBezTo>
                    <a:cubicBezTo>
                      <a:pt x="1405" y="173"/>
                      <a:pt x="1132" y="1"/>
                      <a:pt x="8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508004" y="2756025"/>
                <a:ext cx="61523" cy="3065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83" extrusionOk="0">
                    <a:moveTo>
                      <a:pt x="518" y="0"/>
                    </a:moveTo>
                    <a:cubicBezTo>
                      <a:pt x="514" y="0"/>
                      <a:pt x="510" y="1"/>
                      <a:pt x="506" y="3"/>
                    </a:cubicBezTo>
                    <a:cubicBezTo>
                      <a:pt x="476" y="3"/>
                      <a:pt x="466" y="23"/>
                      <a:pt x="466" y="53"/>
                    </a:cubicBezTo>
                    <a:cubicBezTo>
                      <a:pt x="486" y="154"/>
                      <a:pt x="426" y="175"/>
                      <a:pt x="415" y="185"/>
                    </a:cubicBezTo>
                    <a:cubicBezTo>
                      <a:pt x="393" y="194"/>
                      <a:pt x="369" y="198"/>
                      <a:pt x="343" y="198"/>
                    </a:cubicBezTo>
                    <a:cubicBezTo>
                      <a:pt x="249" y="198"/>
                      <a:pt x="137" y="143"/>
                      <a:pt x="82" y="64"/>
                    </a:cubicBezTo>
                    <a:cubicBezTo>
                      <a:pt x="70" y="58"/>
                      <a:pt x="59" y="52"/>
                      <a:pt x="47" y="52"/>
                    </a:cubicBezTo>
                    <a:cubicBezTo>
                      <a:pt x="38" y="52"/>
                      <a:pt x="30" y="55"/>
                      <a:pt x="21" y="64"/>
                    </a:cubicBezTo>
                    <a:cubicBezTo>
                      <a:pt x="1" y="74"/>
                      <a:pt x="1" y="104"/>
                      <a:pt x="11" y="114"/>
                    </a:cubicBezTo>
                    <a:cubicBezTo>
                      <a:pt x="82" y="217"/>
                      <a:pt x="227" y="282"/>
                      <a:pt x="349" y="282"/>
                    </a:cubicBezTo>
                    <a:cubicBezTo>
                      <a:pt x="384" y="282"/>
                      <a:pt x="417" y="277"/>
                      <a:pt x="446" y="266"/>
                    </a:cubicBezTo>
                    <a:cubicBezTo>
                      <a:pt x="527" y="226"/>
                      <a:pt x="567" y="145"/>
                      <a:pt x="547" y="33"/>
                    </a:cubicBezTo>
                    <a:cubicBezTo>
                      <a:pt x="547" y="17"/>
                      <a:pt x="534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7559451" y="2724290"/>
                <a:ext cx="51666" cy="4971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59" extrusionOk="0">
                    <a:moveTo>
                      <a:pt x="417" y="0"/>
                    </a:moveTo>
                    <a:cubicBezTo>
                      <a:pt x="413" y="0"/>
                      <a:pt x="409" y="1"/>
                      <a:pt x="405" y="3"/>
                    </a:cubicBezTo>
                    <a:cubicBezTo>
                      <a:pt x="385" y="3"/>
                      <a:pt x="365" y="23"/>
                      <a:pt x="375" y="43"/>
                    </a:cubicBezTo>
                    <a:cubicBezTo>
                      <a:pt x="385" y="164"/>
                      <a:pt x="314" y="326"/>
                      <a:pt x="213" y="367"/>
                    </a:cubicBezTo>
                    <a:cubicBezTo>
                      <a:pt x="209" y="367"/>
                      <a:pt x="197" y="371"/>
                      <a:pt x="180" y="371"/>
                    </a:cubicBezTo>
                    <a:cubicBezTo>
                      <a:pt x="154" y="371"/>
                      <a:pt x="118" y="361"/>
                      <a:pt x="82" y="306"/>
                    </a:cubicBezTo>
                    <a:cubicBezTo>
                      <a:pt x="76" y="294"/>
                      <a:pt x="63" y="289"/>
                      <a:pt x="50" y="289"/>
                    </a:cubicBezTo>
                    <a:cubicBezTo>
                      <a:pt x="40" y="289"/>
                      <a:pt x="29" y="292"/>
                      <a:pt x="21" y="296"/>
                    </a:cubicBezTo>
                    <a:cubicBezTo>
                      <a:pt x="1" y="306"/>
                      <a:pt x="1" y="337"/>
                      <a:pt x="11" y="357"/>
                    </a:cubicBezTo>
                    <a:cubicBezTo>
                      <a:pt x="57" y="425"/>
                      <a:pt x="119" y="459"/>
                      <a:pt x="186" y="459"/>
                    </a:cubicBezTo>
                    <a:cubicBezTo>
                      <a:pt x="208" y="459"/>
                      <a:pt x="231" y="455"/>
                      <a:pt x="254" y="447"/>
                    </a:cubicBezTo>
                    <a:cubicBezTo>
                      <a:pt x="385" y="387"/>
                      <a:pt x="476" y="195"/>
                      <a:pt x="456" y="33"/>
                    </a:cubicBezTo>
                    <a:cubicBezTo>
                      <a:pt x="456" y="17"/>
                      <a:pt x="435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2" name="Google Shape;532;p28"/>
            <p:cNvSpPr/>
            <p:nvPr/>
          </p:nvSpPr>
          <p:spPr>
            <a:xfrm rot="523932">
              <a:off x="7883553" y="3893027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 rot="957616">
              <a:off x="7971831" y="3783346"/>
              <a:ext cx="91887" cy="8901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 rot="957596">
              <a:off x="8136178" y="3675307"/>
              <a:ext cx="52357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 rot="957596">
              <a:off x="8157293" y="3485379"/>
              <a:ext cx="52357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 rot="957614">
              <a:off x="7839959" y="387357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 rot="957614">
              <a:off x="8274766" y="3248910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466;p28"/>
          <p:cNvSpPr txBox="1">
            <a:spLocks/>
          </p:cNvSpPr>
          <p:nvPr/>
        </p:nvSpPr>
        <p:spPr>
          <a:xfrm>
            <a:off x="2227910" y="2233688"/>
            <a:ext cx="4617246" cy="179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20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Lĩnh vực: Phát triển nhận thức 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Đề tài: Nhận biết hình tròn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Lớp: Nhà trẻ 1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Giáo viên: Phạm Thị Phương</a:t>
            </a:r>
          </a:p>
        </p:txBody>
      </p:sp>
      <p:sp>
        <p:nvSpPr>
          <p:cNvPr id="79" name="Google Shape;470;p28"/>
          <p:cNvSpPr/>
          <p:nvPr/>
        </p:nvSpPr>
        <p:spPr>
          <a:xfrm>
            <a:off x="1131673" y="1203529"/>
            <a:ext cx="7895186" cy="438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Fredoka One"/>
            </a:endParaRPr>
          </a:p>
        </p:txBody>
      </p:sp>
      <p:sp>
        <p:nvSpPr>
          <p:cNvPr id="80" name="Google Shape;470;p28"/>
          <p:cNvSpPr/>
          <p:nvPr/>
        </p:nvSpPr>
        <p:spPr>
          <a:xfrm>
            <a:off x="1056834" y="1184467"/>
            <a:ext cx="7895186" cy="438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Fredoka One"/>
            </a:endParaRPr>
          </a:p>
        </p:txBody>
      </p:sp>
      <p:sp>
        <p:nvSpPr>
          <p:cNvPr id="81" name="Google Shape;470;p28"/>
          <p:cNvSpPr/>
          <p:nvPr/>
        </p:nvSpPr>
        <p:spPr>
          <a:xfrm>
            <a:off x="2892490" y="1428562"/>
            <a:ext cx="3293706" cy="438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TRƯỜNG MẦM NON LÊ LỢI</a:t>
            </a:r>
            <a:endParaRPr sz="900"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43" name="Google Shape;543;p29"/>
          <p:cNvSpPr/>
          <p:nvPr/>
        </p:nvSpPr>
        <p:spPr>
          <a:xfrm>
            <a:off x="-484624" y="3181487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9"/>
          <p:cNvSpPr/>
          <p:nvPr/>
        </p:nvSpPr>
        <p:spPr>
          <a:xfrm>
            <a:off x="8080150" y="53500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Nhận biết phân biệt_ Hình tròn - Nhà trẻ 24-36 thá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39.6656" end="164895.8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85" y="910401"/>
            <a:ext cx="7716415" cy="380232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72862" y="794651"/>
            <a:ext cx="225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MỤC ĐÍCH - YÊU CẦU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6602" y="1602254"/>
            <a:ext cx="70335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ClrTx/>
              <a:buAutoNum type="arabicPeriod"/>
            </a:pPr>
            <a:r>
              <a:rPr lang="en-US" sz="2000" b="1" kern="1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2000" b="1" kern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-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20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000" b="1" kern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000" b="1" kern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lang="en-US" sz="2000" b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ClrTx/>
            </a:pP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và trả lời đúng các câu hỏi của cô. Biết làm theo yêu </a:t>
            </a:r>
            <a:r>
              <a:rPr lang="pt-BR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hướng dẫn của cô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Tx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tích cực tham gia các </a:t>
            </a:r>
            <a:r>
              <a:rPr lang="pt-BR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ClrTx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ClrTx/>
              <a:buAutoNum type="arabicPeriod"/>
            </a:pPr>
            <a:endParaRPr lang="en-US" sz="2000" b="1" kern="1200" dirty="0">
              <a:solidFill>
                <a:srgbClr val="7030A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7" b="96516" l="100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58" y="629377"/>
            <a:ext cx="4141352" cy="3566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0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1"/>
          <p:cNvSpPr/>
          <p:nvPr/>
        </p:nvSpPr>
        <p:spPr>
          <a:xfrm>
            <a:off x="8710501" y="152081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Flowchart: Connector 20"/>
          <p:cNvSpPr/>
          <p:nvPr/>
        </p:nvSpPr>
        <p:spPr>
          <a:xfrm>
            <a:off x="3175462" y="1329205"/>
            <a:ext cx="2743200" cy="232473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41470" y="3816847"/>
            <a:ext cx="314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441" y="272467"/>
            <a:ext cx="12382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2"/>
          <p:cNvSpPr/>
          <p:nvPr/>
        </p:nvSpPr>
        <p:spPr>
          <a:xfrm>
            <a:off x="-1027328" y="1397760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2"/>
          <p:cNvSpPr/>
          <p:nvPr/>
        </p:nvSpPr>
        <p:spPr>
          <a:xfrm>
            <a:off x="8647351" y="3281240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6994" y="369644"/>
            <a:ext cx="2768600" cy="2347913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25" y="629296"/>
            <a:ext cx="2768600" cy="2347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8935" y="1144712"/>
            <a:ext cx="573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Vì sao hình tròn lăn được?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0.26515 L 1.48698 0.2762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6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31 0.2259 L -0.65712 0.22064 " pathEditMode="relative" rAng="0" ptsTypes="AA">
                                      <p:cBhvr>
                                        <p:cTn id="10" dur="3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3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1182" y="914755"/>
            <a:ext cx="542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tài của bé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2" y="1730025"/>
            <a:ext cx="27686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5885408" y="1384816"/>
            <a:ext cx="2626822" cy="294270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07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2" y="744463"/>
            <a:ext cx="192024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5" y="635523"/>
            <a:ext cx="256032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40" y="315483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2" y="2674620"/>
            <a:ext cx="2794144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91" y="2674620"/>
            <a:ext cx="2590301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7479" y="84651"/>
            <a:ext cx="848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Chọn đồ vật có dạng hình tròn</a:t>
            </a:r>
          </a:p>
        </p:txBody>
      </p:sp>
    </p:spTree>
    <p:extLst>
      <p:ext uri="{BB962C8B-B14F-4D97-AF65-F5344CB8AC3E}">
        <p14:creationId xmlns:p14="http://schemas.microsoft.com/office/powerpoint/2010/main" val="294969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44931" y="1496290"/>
            <a:ext cx="12552218" cy="2324779"/>
          </a:xfrm>
        </p:spPr>
        <p:txBody>
          <a:bodyPr/>
          <a:lstStyle/>
          <a:p>
            <a:pPr marL="457200">
              <a:lnSpc>
                <a:spcPct val="100000"/>
              </a:lnSpc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Bài học đến đây là kết thúc !</a:t>
            </a:r>
            <a:br>
              <a:rPr lang="en-US" sz="5400" dirty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Chào tạm biệt các bé!</a:t>
            </a:r>
          </a:p>
        </p:txBody>
      </p:sp>
    </p:spTree>
    <p:extLst>
      <p:ext uri="{BB962C8B-B14F-4D97-AF65-F5344CB8AC3E}">
        <p14:creationId xmlns:p14="http://schemas.microsoft.com/office/powerpoint/2010/main" val="2545406458"/>
      </p:ext>
    </p:extLst>
  </p:cSld>
  <p:clrMapOvr>
    <a:masterClrMapping/>
  </p:clrMapOvr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138</Words>
  <Application>Microsoft Office PowerPoint</Application>
  <PresentationFormat>On-screen Show (16:9)</PresentationFormat>
  <Paragraphs>16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Roboto Condensed Light</vt:lpstr>
      <vt:lpstr>Fredoka One</vt:lpstr>
      <vt:lpstr>Times New Roman</vt:lpstr>
      <vt:lpstr>Calibri</vt:lpstr>
      <vt:lpstr>Englebert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là kết thúc ! Chào tạm biệt các bé!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vực: nhận biết phân biệt</dc:title>
  <cp:lastModifiedBy>Admin</cp:lastModifiedBy>
  <cp:revision>13</cp:revision>
  <dcterms:modified xsi:type="dcterms:W3CDTF">2023-09-20T02:14:06Z</dcterms:modified>
</cp:coreProperties>
</file>