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32" autoAdjust="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1BE9-C069-4901-AA8E-2F4BCD64F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1D9F3-3852-4097-8660-89C0858C3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923A7-75BE-4B22-A7E1-B18CD850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EFB3-A02B-4284-9B61-38703594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5553-71A6-455C-B839-51C33B10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2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0E88F-D2E9-40CC-9023-2E7CF6A4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6DA0A-D2A0-4A8B-A1D2-BBD3D3A62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172F2-6D98-4F2A-9AE4-6434E24D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3AC4F-3358-4137-8585-E6784261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770A9-95A6-493C-A847-62DF9F6E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3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A7AE48-D8D9-4719-BC23-975AF4D44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C302D-B33C-4386-BCC0-69AFE8F0C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9C788-CEA8-4016-BA2B-69280528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3C448-9792-492F-97F0-B8D59FB0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CAA42-9620-4E08-952D-3825BB1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4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37185-9458-4F41-934D-1CF44442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F971-E21E-41A8-B2B5-6BFD25A4C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498D2-82B1-43FA-9442-BFFDB1D6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9C138-5C88-4135-8B82-F40B2C57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46A27-6830-41A7-8523-5DE0F36A4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8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0915F-D33D-49DD-A6ED-5B5B53253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92C10-7516-4BA8-A3D1-B35C799E2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2A4CA-FDD0-466F-8D27-531F3316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DF8E3-ADBC-45F6-B102-D63114E2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39EDA-6333-489A-AE1D-BBA38381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8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36F97-1421-4C06-808C-B023386B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79E98-C2ED-43DC-8D3C-DA37483DC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ED968-6F44-4604-BE70-D1373F08C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D437A-DE56-4A93-B706-30D77AD35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48E2F-2AD5-4402-9C18-3A48653CD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E57F1-8679-42F0-AFB7-A545650B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3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E76F-1ECE-4914-9B3C-7B7509CE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CBB8C-4D83-47E3-9D5D-3FE20B8AE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0C805-B1F3-4406-BA4A-4E73580F6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43949-EE30-4A28-91DD-E98D247F1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166BA-7E9A-426E-9EAE-350AF2908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A04A79-F7CE-4927-92A3-3CAA637F2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D4F8F5-5903-47F6-AE09-2F1566EF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77605-192F-40CA-B676-094F23D4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9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2AB1-B271-4C6F-B62B-E6DE1B24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2E9A4-527B-4807-B99E-030FE399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D17BB-A8C9-4C9D-86F9-966C3705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91572-624A-4A45-B3EE-37841C40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5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E6E2D-6E7E-41F8-A306-5D4A0128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20B93-D956-4875-958B-0220A629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FECDC-A1CF-44D9-8ECD-0B7A436F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05EB-078C-47B3-B9A2-FE4F9EE0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B9C1F-9681-4FF1-937F-537A6A43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D56AC-7512-40D1-98F4-CAEE3281A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6FD6A-5A3F-49E6-8E69-AD9984D6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291F3-1726-4E61-8116-BC057993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FB6A9-F66B-4C37-ACC1-BF2D6683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35792-6B0A-418B-894B-16CB9FAE2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7ADAF-7D83-4FFF-B150-6743305BE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F81AD-07C6-4A14-8801-73251D7A4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AC9D9-8589-4DEA-86BE-AB4FDF59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B6763-47C6-4A85-A945-617A6D5F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662D2-0725-4838-976A-3862CADD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4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7723C5-2DA5-4AF0-B9C3-8564F455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E55FF-A24D-4EA0-8FA9-D17C5346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8A3B6-1AED-4AC9-8E12-2C46D82A4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F4EA-D0B0-49E7-9508-E5C76BD8757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CBC1-9E98-4300-BA88-80F458463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C7C3-64DA-48A2-98C7-47ADEA085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17AD-DFEF-412A-9936-BDE64C38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5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NULL" TargetMode="External"/><Relationship Id="rId13" Type="http://schemas.microsoft.com/office/2007/relationships/media" Target="../media/media9.mp4"/><Relationship Id="rId18" Type="http://schemas.openxmlformats.org/officeDocument/2006/relationships/image" Target="../media/image2.png"/><Relationship Id="rId26" Type="http://schemas.openxmlformats.org/officeDocument/2006/relationships/image" Target="../media/image10.png"/><Relationship Id="rId3" Type="http://schemas.microsoft.com/office/2007/relationships/media" Target="../media/media2.m4a"/><Relationship Id="rId21" Type="http://schemas.openxmlformats.org/officeDocument/2006/relationships/image" Target="../media/image5.png"/><Relationship Id="rId34" Type="http://schemas.openxmlformats.org/officeDocument/2006/relationships/image" Target="../media/image18.png"/><Relationship Id="rId7" Type="http://schemas.microsoft.com/office/2007/relationships/media" Target="../media/media4.m4a"/><Relationship Id="rId12" Type="http://schemas.microsoft.com/office/2007/relationships/media" Target="../media/media8.mp4"/><Relationship Id="rId17" Type="http://schemas.openxmlformats.org/officeDocument/2006/relationships/slide" Target="slide2.xml"/><Relationship Id="rId25" Type="http://schemas.openxmlformats.org/officeDocument/2006/relationships/image" Target="../media/image9.png"/><Relationship Id="rId33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.png"/><Relationship Id="rId20" Type="http://schemas.openxmlformats.org/officeDocument/2006/relationships/image" Target="../media/image4.png"/><Relationship Id="rId29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4a"/><Relationship Id="rId11" Type="http://schemas.microsoft.com/office/2007/relationships/media" Target="../media/media7.mp4"/><Relationship Id="rId24" Type="http://schemas.openxmlformats.org/officeDocument/2006/relationships/image" Target="../media/image8.png"/><Relationship Id="rId32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10" Type="http://schemas.microsoft.com/office/2007/relationships/media" Target="../media/media6.mp4"/><Relationship Id="rId19" Type="http://schemas.openxmlformats.org/officeDocument/2006/relationships/image" Target="../media/image3.png"/><Relationship Id="rId31" Type="http://schemas.openxmlformats.org/officeDocument/2006/relationships/image" Target="../media/image15.png"/><Relationship Id="rId4" Type="http://schemas.openxmlformats.org/officeDocument/2006/relationships/audio" Target="../media/media2.m4a"/><Relationship Id="rId9" Type="http://schemas.microsoft.com/office/2007/relationships/media" Target="../media/media5.mp4"/><Relationship Id="rId14" Type="http://schemas.microsoft.com/office/2007/relationships/media" Target="../media/media10.mp4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Relationship Id="rId35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3.mp4"/><Relationship Id="rId13" Type="http://schemas.openxmlformats.org/officeDocument/2006/relationships/slide" Target="slide3.xml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microsoft.com/office/2007/relationships/media" Target="../media/media4.m4a"/><Relationship Id="rId21" Type="http://schemas.openxmlformats.org/officeDocument/2006/relationships/image" Target="../media/image24.png"/><Relationship Id="rId7" Type="http://schemas.microsoft.com/office/2007/relationships/media" Target="../media/media12.mp4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3.png"/><Relationship Id="rId25" Type="http://schemas.openxmlformats.org/officeDocument/2006/relationships/image" Target="../media/image28.png"/><Relationship Id="rId2" Type="http://schemas.microsoft.com/office/2007/relationships/media" Target="../media/media3.m4a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video" Target="NULL" TargetMode="External"/><Relationship Id="rId11" Type="http://schemas.microsoft.com/office/2007/relationships/media" Target="../media/media16.mp4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audio" Target="../media/media11.m4a"/><Relationship Id="rId15" Type="http://schemas.openxmlformats.org/officeDocument/2006/relationships/slide" Target="slide1.xml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microsoft.com/office/2007/relationships/media" Target="../media/media15.mp4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microsoft.com/office/2007/relationships/media" Target="../media/media11.m4a"/><Relationship Id="rId9" Type="http://schemas.microsoft.com/office/2007/relationships/media" Target="../media/media14.mp4"/><Relationship Id="rId14" Type="http://schemas.openxmlformats.org/officeDocument/2006/relationships/image" Target="../media/image2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1.mp4"/><Relationship Id="rId13" Type="http://schemas.openxmlformats.org/officeDocument/2006/relationships/slide" Target="slide2.xml"/><Relationship Id="rId18" Type="http://schemas.openxmlformats.org/officeDocument/2006/relationships/image" Target="../media/image38.jpg"/><Relationship Id="rId26" Type="http://schemas.openxmlformats.org/officeDocument/2006/relationships/image" Target="../media/image46.png"/><Relationship Id="rId3" Type="http://schemas.openxmlformats.org/officeDocument/2006/relationships/video" Target="NULL" TargetMode="External"/><Relationship Id="rId21" Type="http://schemas.openxmlformats.org/officeDocument/2006/relationships/image" Target="../media/image41.png"/><Relationship Id="rId7" Type="http://schemas.microsoft.com/office/2007/relationships/media" Target="../media/media20.mp4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audio" Target="../media/media11.m4a"/><Relationship Id="rId16" Type="http://schemas.openxmlformats.org/officeDocument/2006/relationships/image" Target="../media/image36.jp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microsoft.com/office/2007/relationships/media" Target="../media/media11.m4a"/><Relationship Id="rId6" Type="http://schemas.microsoft.com/office/2007/relationships/media" Target="../media/media19.mp4"/><Relationship Id="rId11" Type="http://schemas.microsoft.com/office/2007/relationships/media" Target="../media/media23.mp4"/><Relationship Id="rId24" Type="http://schemas.openxmlformats.org/officeDocument/2006/relationships/image" Target="../media/image44.png"/><Relationship Id="rId5" Type="http://schemas.microsoft.com/office/2007/relationships/media" Target="../media/media18.mp4"/><Relationship Id="rId15" Type="http://schemas.openxmlformats.org/officeDocument/2006/relationships/image" Target="../media/image3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video" Target="../media/media22.mp4"/><Relationship Id="rId19" Type="http://schemas.openxmlformats.org/officeDocument/2006/relationships/image" Target="../media/image39.png"/><Relationship Id="rId4" Type="http://schemas.microsoft.com/office/2007/relationships/media" Target="../media/media17.mp4"/><Relationship Id="rId9" Type="http://schemas.microsoft.com/office/2007/relationships/media" Target="../media/media22.mp4"/><Relationship Id="rId14" Type="http://schemas.openxmlformats.org/officeDocument/2006/relationships/image" Target="../media/image20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94415E4-B9E5-4A8D-9669-FD59E43C2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868469"/>
              </p:ext>
            </p:extLst>
          </p:nvPr>
        </p:nvGraphicFramePr>
        <p:xfrm>
          <a:off x="117986" y="4758813"/>
          <a:ext cx="11995355" cy="200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71">
                  <a:extLst>
                    <a:ext uri="{9D8B030D-6E8A-4147-A177-3AD203B41FA5}">
                      <a16:colId xmlns:a16="http://schemas.microsoft.com/office/drawing/2014/main" val="1787016229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3768512423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1873330571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3595869376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1909741014"/>
                    </a:ext>
                  </a:extLst>
                </a:gridCol>
              </a:tblGrid>
              <a:tr h="20057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405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BB8B344-DDB3-4FFD-ACA3-1A497DAF0C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15835"/>
            <a:ext cx="4383404" cy="2304488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1ABBC2DF-D4FE-4763-A50C-B41B649C95D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08684" y="31062"/>
            <a:ext cx="1304657" cy="591363"/>
          </a:xfrm>
          <a:prstGeom prst="rect">
            <a:avLst/>
          </a:prstGeom>
        </p:spPr>
      </p:pic>
      <p:pic>
        <p:nvPicPr>
          <p:cNvPr id="5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52C389A7-76E3-42DA-BB4B-01ACA1A07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 flipV="1">
            <a:off x="5350783" y="-1101225"/>
            <a:ext cx="255690" cy="255690"/>
          </a:xfrm>
          <a:prstGeom prst="rect">
            <a:avLst/>
          </a:prstGeom>
        </p:spPr>
      </p:pic>
      <p:pic>
        <p:nvPicPr>
          <p:cNvPr id="6" name="Bé hãy học tiếng anh cùng tôi nào">
            <a:hlinkClick r:id="" action="ppaction://media"/>
            <a:extLst>
              <a:ext uri="{FF2B5EF4-FFF2-40B4-BE49-F238E27FC236}">
                <a16:creationId xmlns:a16="http://schemas.microsoft.com/office/drawing/2014/main" id="{512BF5F0-9B77-4444-8F49-2B0F49C83B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79402" y="-1062133"/>
            <a:ext cx="216598" cy="216598"/>
          </a:xfrm>
          <a:prstGeom prst="rect">
            <a:avLst/>
          </a:prstGeom>
        </p:spPr>
      </p:pic>
      <p:pic>
        <p:nvPicPr>
          <p:cNvPr id="7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3E121306-88B8-403B-8011-B7C4B29114E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53" end="684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80319" y="-1099772"/>
            <a:ext cx="255691" cy="255691"/>
          </a:xfrm>
          <a:prstGeom prst="rect">
            <a:avLst/>
          </a:prstGeom>
        </p:spPr>
      </p:pic>
      <p:pic>
        <p:nvPicPr>
          <p:cNvPr id="8" name="Xanh">
            <a:hlinkClick r:id="" action="ppaction://media"/>
            <a:extLst>
              <a:ext uri="{FF2B5EF4-FFF2-40B4-BE49-F238E27FC236}">
                <a16:creationId xmlns:a16="http://schemas.microsoft.com/office/drawing/2014/main" id="{DAE2F0BF-235D-41CD-BD5C-764324721C1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971" end="1072.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10903" y="-1062133"/>
            <a:ext cx="255690" cy="255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A008D-75E1-467A-98B4-D41BE5C8C4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5" y="4828864"/>
            <a:ext cx="1865677" cy="18656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533760-3E20-488F-AC55-8160F7B255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81" y="4998027"/>
            <a:ext cx="2544770" cy="1696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E9C4B-8499-4AAC-8AA3-75849F2FA3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19" y="4824029"/>
            <a:ext cx="2005781" cy="20057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28A3EE-13E8-4636-9CA4-88C42EEBCAA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59" y="4826237"/>
            <a:ext cx="1900718" cy="19007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BDF7C3-BFBC-4137-8210-AA04649C7F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31" y="4828864"/>
            <a:ext cx="1865677" cy="18656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09A64BE-6ACC-4504-BADA-C02710FB1550}"/>
              </a:ext>
            </a:extLst>
          </p:cNvPr>
          <p:cNvGrpSpPr/>
          <p:nvPr/>
        </p:nvGrpSpPr>
        <p:grpSpPr>
          <a:xfrm>
            <a:off x="3942735" y="-23828"/>
            <a:ext cx="4120593" cy="4662691"/>
            <a:chOff x="3942735" y="-23828"/>
            <a:chExt cx="4120593" cy="46626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20EE13-476A-4017-8917-F14AB1452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942735" y="-23828"/>
              <a:ext cx="4120593" cy="41071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B8692C-0C83-4D67-B4C0-0C5CB5C44BC5}"/>
                </a:ext>
              </a:extLst>
            </p:cNvPr>
            <p:cNvSpPr txBox="1"/>
            <p:nvPr/>
          </p:nvSpPr>
          <p:spPr>
            <a:xfrm>
              <a:off x="4629092" y="3930977"/>
              <a:ext cx="2933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Hat –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A414F95-C4E0-4720-A12B-344FA015279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59356" y="-144590"/>
            <a:ext cx="4432176" cy="5041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485536-E4BD-47B7-9B2B-EA99D0370B5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80577" y="107264"/>
            <a:ext cx="6011177" cy="4797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07C02A-187F-4A59-B3BE-FD82E5D795F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52772" y="76352"/>
            <a:ext cx="4426080" cy="4858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2591F6-51D6-4B4A-85CE-D943D92C531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012811" y="-94169"/>
            <a:ext cx="4206605" cy="5047926"/>
          </a:xfrm>
          <a:prstGeom prst="rect">
            <a:avLst/>
          </a:prstGeom>
        </p:spPr>
      </p:pic>
      <p:pic>
        <p:nvPicPr>
          <p:cNvPr id="17" name="Cái mũ">
            <a:hlinkClick r:id="" action="ppaction://media"/>
            <a:extLst>
              <a:ext uri="{FF2B5EF4-FFF2-40B4-BE49-F238E27FC236}">
                <a16:creationId xmlns:a16="http://schemas.microsoft.com/office/drawing/2014/main" id="{5ABEB7D0-5FFE-4CDD-966A-C113A1DFA45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>
                  <p14:trim st="997" end="803.6666"/>
                </p14:media>
              </p:ext>
            </p:extLst>
          </p:nvPr>
        </p:nvPicPr>
        <p:blipFill rotWithShape="1">
          <a:blip r:embed="rId30"/>
          <a:srcRect l="-2943" t="131597" r="2943" b="-45233"/>
          <a:stretch>
            <a:fillRect/>
          </a:stretch>
        </p:blipFill>
        <p:spPr>
          <a:xfrm>
            <a:off x="8053283" y="-993464"/>
            <a:ext cx="1662217" cy="489843"/>
          </a:xfrm>
          <a:prstGeom prst="rect">
            <a:avLst/>
          </a:prstGeom>
        </p:spPr>
      </p:pic>
      <p:pic>
        <p:nvPicPr>
          <p:cNvPr id="21" name="găng tay">
            <a:hlinkClick r:id="" action="ppaction://media"/>
            <a:extLst>
              <a:ext uri="{FF2B5EF4-FFF2-40B4-BE49-F238E27FC236}">
                <a16:creationId xmlns:a16="http://schemas.microsoft.com/office/drawing/2014/main" id="{263EE742-4CE2-44D8-A5BF-3243B6891FC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10">
                  <p14:trim st="2759"/>
                </p14:media>
              </p:ext>
            </p:extLst>
          </p:nvPr>
        </p:nvPicPr>
        <p:blipFill rotWithShape="1">
          <a:blip r:embed="rId31"/>
          <a:srcRect l="2944" t="450" r="62457" b="95762"/>
          <a:stretch>
            <a:fillRect/>
          </a:stretch>
        </p:blipFill>
        <p:spPr>
          <a:xfrm>
            <a:off x="3152815" y="-956360"/>
            <a:ext cx="915487" cy="216598"/>
          </a:xfrm>
          <a:prstGeom prst="rect">
            <a:avLst/>
          </a:prstGeom>
        </p:spPr>
      </p:pic>
      <p:pic>
        <p:nvPicPr>
          <p:cNvPr id="26" name="giầy">
            <a:hlinkClick r:id="" action="ppaction://media"/>
            <a:extLst>
              <a:ext uri="{FF2B5EF4-FFF2-40B4-BE49-F238E27FC236}">
                <a16:creationId xmlns:a16="http://schemas.microsoft.com/office/drawing/2014/main" id="{68FBB582-C354-4DFB-9BBF-EF9B5866903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11">
                  <p14:trim st="1795" end="881.6666"/>
                </p14:media>
              </p:ext>
            </p:extLst>
          </p:nvPr>
        </p:nvPicPr>
        <p:blipFill rotWithShape="1">
          <a:blip r:embed="rId32"/>
          <a:srcRect r="67389" b="97616"/>
          <a:stretch>
            <a:fillRect/>
          </a:stretch>
        </p:blipFill>
        <p:spPr>
          <a:xfrm>
            <a:off x="4565021" y="-436543"/>
            <a:ext cx="1034870" cy="163459"/>
          </a:xfrm>
          <a:prstGeom prst="rect">
            <a:avLst/>
          </a:prstGeom>
        </p:spPr>
      </p:pic>
      <p:pic>
        <p:nvPicPr>
          <p:cNvPr id="27" name="Balo">
            <a:hlinkClick r:id="" action="ppaction://media"/>
            <a:extLst>
              <a:ext uri="{FF2B5EF4-FFF2-40B4-BE49-F238E27FC236}">
                <a16:creationId xmlns:a16="http://schemas.microsoft.com/office/drawing/2014/main" id="{D063D1C0-B79C-469E-A46C-5301BF5AE66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12">
                  <p14:trim st="1764"/>
                </p14:media>
              </p:ext>
            </p:extLst>
          </p:nvPr>
        </p:nvPicPr>
        <p:blipFill rotWithShape="1">
          <a:blip r:embed="rId33"/>
          <a:srcRect r="65401" b="95303"/>
          <a:stretch>
            <a:fillRect/>
          </a:stretch>
        </p:blipFill>
        <p:spPr>
          <a:xfrm>
            <a:off x="6268620" y="-482134"/>
            <a:ext cx="1097973" cy="322088"/>
          </a:xfrm>
          <a:prstGeom prst="rect">
            <a:avLst/>
          </a:prstGeom>
        </p:spPr>
      </p:pic>
      <p:pic>
        <p:nvPicPr>
          <p:cNvPr id="28" name="tất">
            <a:hlinkClick r:id="" action="ppaction://media"/>
            <a:extLst>
              <a:ext uri="{FF2B5EF4-FFF2-40B4-BE49-F238E27FC236}">
                <a16:creationId xmlns:a16="http://schemas.microsoft.com/office/drawing/2014/main" id="{25F2E736-0B2F-4FC7-BFB4-C474F293B18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13">
                  <p14:trim st="1683" end="590"/>
                </p14:media>
              </p:ext>
            </p:extLst>
          </p:nvPr>
        </p:nvPicPr>
        <p:blipFill rotWithShape="1">
          <a:blip r:embed="rId34"/>
          <a:srcRect r="65608" b="97616"/>
          <a:stretch>
            <a:fillRect/>
          </a:stretch>
        </p:blipFill>
        <p:spPr>
          <a:xfrm>
            <a:off x="7793000" y="-465401"/>
            <a:ext cx="1091391" cy="163459"/>
          </a:xfrm>
          <a:prstGeom prst="rect">
            <a:avLst/>
          </a:prstGeom>
        </p:spPr>
      </p:pic>
      <p:pic>
        <p:nvPicPr>
          <p:cNvPr id="29" name="Đôi tất">
            <a:hlinkClick r:id="" action="ppaction://media"/>
            <a:extLst>
              <a:ext uri="{FF2B5EF4-FFF2-40B4-BE49-F238E27FC236}">
                <a16:creationId xmlns:a16="http://schemas.microsoft.com/office/drawing/2014/main" id="{264E38D6-929C-46E7-A4DD-443988C7D5F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14">
                  <p14:trim st="1814"/>
                </p14:media>
              </p:ext>
            </p:extLst>
          </p:nvPr>
        </p:nvPicPr>
        <p:blipFill rotWithShape="1">
          <a:blip r:embed="rId35"/>
          <a:srcRect l="37883" t="-1362" r="33916" b="96665"/>
          <a:stretch/>
        </p:blipFill>
        <p:spPr>
          <a:xfrm>
            <a:off x="2914647" y="-595172"/>
            <a:ext cx="894945" cy="3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9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6"/>
                            </p:stCondLst>
                            <p:childTnLst>
                              <p:par>
                                <p:cTn id="1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56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76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103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024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66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334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41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659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6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46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1854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1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119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2181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3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39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657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94415E4-B9E5-4A8D-9669-FD59E43C2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942608"/>
              </p:ext>
            </p:extLst>
          </p:nvPr>
        </p:nvGraphicFramePr>
        <p:xfrm>
          <a:off x="117986" y="4758813"/>
          <a:ext cx="11995355" cy="200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71">
                  <a:extLst>
                    <a:ext uri="{9D8B030D-6E8A-4147-A177-3AD203B41FA5}">
                      <a16:colId xmlns:a16="http://schemas.microsoft.com/office/drawing/2014/main" val="1787016229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3768512423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1873330571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3595869376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1909741014"/>
                    </a:ext>
                  </a:extLst>
                </a:gridCol>
              </a:tblGrid>
              <a:tr h="20057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40502"/>
                  </a:ext>
                </a:extLst>
              </a:tr>
            </a:tbl>
          </a:graphicData>
        </a:graphic>
      </p:graphicFrame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2AF96332-C86F-4D23-8018-001429387C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87343" y="0"/>
            <a:ext cx="1304657" cy="591363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3214F497-4FB8-454E-89DD-9B64D588C6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0391"/>
            <a:ext cx="1335140" cy="615749"/>
          </a:xfrm>
          <a:prstGeom prst="rect">
            <a:avLst/>
          </a:prstGeom>
        </p:spPr>
      </p:pic>
      <p:pic>
        <p:nvPicPr>
          <p:cNvPr id="5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F8A83E62-9DF6-4387-8910-6DDF4AD54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3" end="684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0319" y="-1099772"/>
            <a:ext cx="255691" cy="255691"/>
          </a:xfrm>
          <a:prstGeom prst="rect">
            <a:avLst/>
          </a:prstGeom>
        </p:spPr>
      </p:pic>
      <p:pic>
        <p:nvPicPr>
          <p:cNvPr id="6" name="Xanh">
            <a:hlinkClick r:id="" action="ppaction://media"/>
            <a:extLst>
              <a:ext uri="{FF2B5EF4-FFF2-40B4-BE49-F238E27FC236}">
                <a16:creationId xmlns:a16="http://schemas.microsoft.com/office/drawing/2014/main" id="{5A3EF679-7114-4A67-AD9B-1B0970FB9A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71" end="1072.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83639" y="-1099772"/>
            <a:ext cx="255690" cy="255690"/>
          </a:xfrm>
          <a:prstGeom prst="rect">
            <a:avLst/>
          </a:prstGeom>
        </p:spPr>
      </p:pic>
      <p:pic>
        <p:nvPicPr>
          <p:cNvPr id="7" name="Thoại 022">
            <a:hlinkClick r:id="" action="ppaction://media"/>
            <a:extLst>
              <a:ext uri="{FF2B5EF4-FFF2-40B4-BE49-F238E27FC236}">
                <a16:creationId xmlns:a16="http://schemas.microsoft.com/office/drawing/2014/main" id="{1ADE802F-ECB0-40C4-9B4A-C62B121362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9414" y="-1099772"/>
            <a:ext cx="255691" cy="255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8A402F-4C3D-4664-B331-468EABDDBBE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6414" r="4013"/>
          <a:stretch/>
        </p:blipFill>
        <p:spPr>
          <a:xfrm>
            <a:off x="7594979" y="4793590"/>
            <a:ext cx="1857151" cy="1839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86F313-0E75-43F9-A0CB-614C7D36DFA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9741" r="13490" b="5055"/>
          <a:stretch/>
        </p:blipFill>
        <p:spPr>
          <a:xfrm>
            <a:off x="5160564" y="4844450"/>
            <a:ext cx="1910197" cy="1834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50813B-3D1F-446E-AA3A-321708D6AA6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12959" y="4938670"/>
            <a:ext cx="1865538" cy="1646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20038-05B8-462A-8087-74138023C21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15757" y="4758835"/>
            <a:ext cx="1475360" cy="2005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62FE3-8115-46A7-A2A7-B0C6B8CD62A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8334" y="4793590"/>
            <a:ext cx="1231499" cy="1938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87E264-2FAA-49AD-802C-C83C2F632C4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25334" y="-17808"/>
            <a:ext cx="3334801" cy="4956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F967AF-CE7D-483C-847A-162753B5A5F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84092" y="140152"/>
            <a:ext cx="3590307" cy="4798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C237C0-0A20-4743-9CBA-F21D8B28B74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56100" y="132803"/>
            <a:ext cx="3950550" cy="48406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B4DAAD-16D3-4150-8C32-FE29A910D43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79301" y="10391"/>
            <a:ext cx="4304149" cy="50113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57FA95-FDEE-4282-95B2-C3BBC5ED667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344535" y="44686"/>
            <a:ext cx="4584589" cy="5005250"/>
          </a:xfrm>
          <a:prstGeom prst="rect">
            <a:avLst/>
          </a:prstGeom>
        </p:spPr>
      </p:pic>
      <p:pic>
        <p:nvPicPr>
          <p:cNvPr id="21" name="Bé trai">
            <a:hlinkClick r:id="" action="ppaction://media"/>
            <a:extLst>
              <a:ext uri="{FF2B5EF4-FFF2-40B4-BE49-F238E27FC236}">
                <a16:creationId xmlns:a16="http://schemas.microsoft.com/office/drawing/2014/main" id="{9905DEA1-DBA5-4CA8-B331-7C3BF4AC796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>
                  <p14:trim st="1857"/>
                </p14:media>
              </p:ext>
            </p:extLst>
          </p:nvPr>
        </p:nvPicPr>
        <p:blipFill rotWithShape="1">
          <a:blip r:embed="rId28"/>
          <a:srcRect r="61981" b="97390"/>
          <a:stretch>
            <a:fillRect/>
          </a:stretch>
        </p:blipFill>
        <p:spPr>
          <a:xfrm>
            <a:off x="4557314" y="-682291"/>
            <a:ext cx="1206500" cy="179045"/>
          </a:xfrm>
          <a:prstGeom prst="rect">
            <a:avLst/>
          </a:prstGeom>
        </p:spPr>
      </p:pic>
      <p:pic>
        <p:nvPicPr>
          <p:cNvPr id="22" name="Bé gái">
            <a:hlinkClick r:id="" action="ppaction://media"/>
            <a:extLst>
              <a:ext uri="{FF2B5EF4-FFF2-40B4-BE49-F238E27FC236}">
                <a16:creationId xmlns:a16="http://schemas.microsoft.com/office/drawing/2014/main" id="{5B0FF12C-D867-4CD5-B852-BB392390008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8">
                  <p14:trim st="981"/>
                </p14:media>
              </p:ext>
            </p:extLst>
          </p:nvPr>
        </p:nvPicPr>
        <p:blipFill rotWithShape="1">
          <a:blip r:embed="rId29"/>
          <a:srcRect r="68530" b="97390"/>
          <a:stretch>
            <a:fillRect/>
          </a:stretch>
        </p:blipFill>
        <p:spPr>
          <a:xfrm>
            <a:off x="5928847" y="-520467"/>
            <a:ext cx="998682" cy="179045"/>
          </a:xfrm>
          <a:prstGeom prst="rect">
            <a:avLst/>
          </a:prstGeom>
        </p:spPr>
      </p:pic>
      <p:pic>
        <p:nvPicPr>
          <p:cNvPr id="23" name="Váy">
            <a:hlinkClick r:id="" action="ppaction://media"/>
            <a:extLst>
              <a:ext uri="{FF2B5EF4-FFF2-40B4-BE49-F238E27FC236}">
                <a16:creationId xmlns:a16="http://schemas.microsoft.com/office/drawing/2014/main" id="{4285F248-57CE-4E69-9933-BD428A6F66E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9">
                  <p14:trim st="1973" end="472.3333"/>
                </p14:media>
              </p:ext>
            </p:extLst>
          </p:nvPr>
        </p:nvPicPr>
        <p:blipFill rotWithShape="1">
          <a:blip r:embed="rId30"/>
          <a:srcRect r="68530" b="97390"/>
          <a:stretch>
            <a:fillRect/>
          </a:stretch>
        </p:blipFill>
        <p:spPr>
          <a:xfrm>
            <a:off x="3025857" y="-506368"/>
            <a:ext cx="998682" cy="179045"/>
          </a:xfrm>
          <a:prstGeom prst="rect">
            <a:avLst/>
          </a:prstGeom>
        </p:spPr>
      </p:pic>
      <p:pic>
        <p:nvPicPr>
          <p:cNvPr id="24" name="Áo thun">
            <a:hlinkClick r:id="" action="ppaction://media"/>
            <a:extLst>
              <a:ext uri="{FF2B5EF4-FFF2-40B4-BE49-F238E27FC236}">
                <a16:creationId xmlns:a16="http://schemas.microsoft.com/office/drawing/2014/main" id="{56221F6B-BAEA-462E-9B53-022510B0482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10">
                  <p14:trim st="2098" end="870"/>
                </p14:media>
              </p:ext>
            </p:extLst>
          </p:nvPr>
        </p:nvPicPr>
        <p:blipFill rotWithShape="1">
          <a:blip r:embed="rId31"/>
          <a:srcRect r="71149" b="98064"/>
          <a:stretch>
            <a:fillRect/>
          </a:stretch>
        </p:blipFill>
        <p:spPr>
          <a:xfrm>
            <a:off x="7668122" y="-520467"/>
            <a:ext cx="915555" cy="132803"/>
          </a:xfrm>
          <a:prstGeom prst="rect">
            <a:avLst/>
          </a:prstGeom>
        </p:spPr>
      </p:pic>
      <p:pic>
        <p:nvPicPr>
          <p:cNvPr id="25" name="quần đùi">
            <a:hlinkClick r:id="" action="ppaction://media"/>
            <a:extLst>
              <a:ext uri="{FF2B5EF4-FFF2-40B4-BE49-F238E27FC236}">
                <a16:creationId xmlns:a16="http://schemas.microsoft.com/office/drawing/2014/main" id="{AC43CBA8-C548-443A-B185-16CB7DC19A8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11">
                  <p14:trim st="1546" end="417"/>
                </p14:media>
              </p:ext>
            </p:extLst>
          </p:nvPr>
        </p:nvPicPr>
        <p:blipFill rotWithShape="1">
          <a:blip r:embed="rId32"/>
          <a:srcRect r="60443" b="97390"/>
          <a:stretch>
            <a:fillRect/>
          </a:stretch>
        </p:blipFill>
        <p:spPr>
          <a:xfrm>
            <a:off x="8757645" y="-477187"/>
            <a:ext cx="1255314" cy="1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47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47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439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3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43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57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2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748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88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1312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3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332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1668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94415E4-B9E5-4A8D-9669-FD59E43C29B4}"/>
              </a:ext>
            </a:extLst>
          </p:cNvPr>
          <p:cNvGraphicFramePr>
            <a:graphicFrameLocks noGrp="1"/>
          </p:cNvGraphicFramePr>
          <p:nvPr/>
        </p:nvGraphicFramePr>
        <p:xfrm>
          <a:off x="117986" y="4758813"/>
          <a:ext cx="11995355" cy="200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71">
                  <a:extLst>
                    <a:ext uri="{9D8B030D-6E8A-4147-A177-3AD203B41FA5}">
                      <a16:colId xmlns:a16="http://schemas.microsoft.com/office/drawing/2014/main" val="1787016229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3768512423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1873330571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3595869376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1909741014"/>
                    </a:ext>
                  </a:extLst>
                </a:gridCol>
              </a:tblGrid>
              <a:tr h="20057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40502"/>
                  </a:ext>
                </a:extLst>
              </a:tr>
            </a:tbl>
          </a:graphicData>
        </a:graphic>
      </p:graphicFrame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6679FB7A-D92E-44F4-AC02-1179B8E20F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20782"/>
            <a:ext cx="1335140" cy="615749"/>
          </a:xfrm>
          <a:prstGeom prst="rect">
            <a:avLst/>
          </a:prstGeom>
        </p:spPr>
      </p:pic>
      <p:pic>
        <p:nvPicPr>
          <p:cNvPr id="5" name="Thoại 022">
            <a:hlinkClick r:id="" action="ppaction://media"/>
            <a:extLst>
              <a:ext uri="{FF2B5EF4-FFF2-40B4-BE49-F238E27FC236}">
                <a16:creationId xmlns:a16="http://schemas.microsoft.com/office/drawing/2014/main" id="{6B661C78-5BCA-4302-BE5A-F3213DA83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9414" y="-1099772"/>
            <a:ext cx="255691" cy="255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F1360E-B589-4CF8-835A-AFA85BC2F78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7" t="4714" r="67947" b="71987"/>
          <a:stretch/>
        </p:blipFill>
        <p:spPr>
          <a:xfrm>
            <a:off x="5283250" y="4926220"/>
            <a:ext cx="1471966" cy="1587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BFA212-5E91-4A6A-B950-D80D468E04F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8" t="4868" r="40577" b="71987"/>
          <a:stretch/>
        </p:blipFill>
        <p:spPr>
          <a:xfrm>
            <a:off x="7482606" y="4926220"/>
            <a:ext cx="1791854" cy="1587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C21F3A-45B5-4A58-BC2D-BD3277CF42F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5023" r="16571" b="69391"/>
          <a:stretch/>
        </p:blipFill>
        <p:spPr>
          <a:xfrm>
            <a:off x="10041079" y="4904693"/>
            <a:ext cx="1791854" cy="1754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E24F4D-D0C7-4AC5-B9B8-A31080562EC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67965" b="53869"/>
          <a:stretch/>
        </p:blipFill>
        <p:spPr>
          <a:xfrm>
            <a:off x="3077317" y="4933978"/>
            <a:ext cx="1440610" cy="158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35B8BB-E1A9-4402-8443-DD05C0B5443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t="7137" r="49236" b="54614"/>
          <a:stretch/>
        </p:blipFill>
        <p:spPr>
          <a:xfrm>
            <a:off x="399414" y="4862961"/>
            <a:ext cx="1657255" cy="1796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E48347-8622-4DEC-B1B1-2DE590C1BA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45442" y="93407"/>
            <a:ext cx="3773751" cy="4919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8E8C2-19D8-4630-A26D-0D409D9FCF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44431" y="75117"/>
            <a:ext cx="3657917" cy="4938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6BB79-59B2-497C-9EDE-6DD5515E22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0121" y="69020"/>
            <a:ext cx="4950381" cy="4950381"/>
          </a:xfrm>
          <a:prstGeom prst="rect">
            <a:avLst/>
          </a:prstGeom>
        </p:spPr>
      </p:pic>
      <p:pic>
        <p:nvPicPr>
          <p:cNvPr id="13" name="Cái mũi">
            <a:hlinkClick r:id="" action="ppaction://media"/>
            <a:extLst>
              <a:ext uri="{FF2B5EF4-FFF2-40B4-BE49-F238E27FC236}">
                <a16:creationId xmlns:a16="http://schemas.microsoft.com/office/drawing/2014/main" id="{91CBE7C5-0212-4C8B-A7C5-0BD2715F0F4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63"/>
                </p14:media>
              </p:ext>
            </p:extLst>
          </p:nvPr>
        </p:nvPicPr>
        <p:blipFill rotWithShape="1">
          <a:blip r:embed="rId22"/>
          <a:srcRect l="311" t="72162" r="-311" b="-8526"/>
          <a:stretch>
            <a:fillRect/>
          </a:stretch>
        </p:blipFill>
        <p:spPr>
          <a:xfrm>
            <a:off x="9007764" y="-844081"/>
            <a:ext cx="687573" cy="540327"/>
          </a:xfrm>
          <a:prstGeom prst="rect">
            <a:avLst/>
          </a:prstGeom>
        </p:spPr>
      </p:pic>
      <p:pic>
        <p:nvPicPr>
          <p:cNvPr id="15" name="Mắt">
            <a:hlinkClick r:id="" action="ppaction://media"/>
            <a:extLst>
              <a:ext uri="{FF2B5EF4-FFF2-40B4-BE49-F238E27FC236}">
                <a16:creationId xmlns:a16="http://schemas.microsoft.com/office/drawing/2014/main" id="{C902A7AC-02FF-47A2-A63F-33ACEA1CE3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5">
                  <p14:trim st="1257" end="600.3333"/>
                </p14:media>
              </p:ext>
            </p:extLst>
          </p:nvPr>
        </p:nvPicPr>
        <p:blipFill rotWithShape="1">
          <a:blip r:embed="rId23"/>
          <a:srcRect r="76061" b="96190"/>
          <a:stretch>
            <a:fillRect/>
          </a:stretch>
        </p:blipFill>
        <p:spPr>
          <a:xfrm>
            <a:off x="4747491" y="-573918"/>
            <a:ext cx="759691" cy="261302"/>
          </a:xfrm>
          <a:prstGeom prst="rect">
            <a:avLst/>
          </a:prstGeom>
        </p:spPr>
      </p:pic>
      <p:pic>
        <p:nvPicPr>
          <p:cNvPr id="17" name="Đôi tai">
            <a:hlinkClick r:id="" action="ppaction://media"/>
            <a:extLst>
              <a:ext uri="{FF2B5EF4-FFF2-40B4-BE49-F238E27FC236}">
                <a16:creationId xmlns:a16="http://schemas.microsoft.com/office/drawing/2014/main" id="{29A88F05-9648-49D0-9B1F-DAB109D1276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6">
                  <p14:trim st="2263" end="144"/>
                </p14:media>
              </p:ext>
            </p:extLst>
          </p:nvPr>
        </p:nvPicPr>
        <p:blipFill rotWithShape="1">
          <a:blip r:embed="rId24"/>
          <a:srcRect l="6282" t="1368" r="62248" b="94822"/>
          <a:stretch>
            <a:fillRect/>
          </a:stretch>
        </p:blipFill>
        <p:spPr>
          <a:xfrm>
            <a:off x="5931261" y="-573918"/>
            <a:ext cx="998682" cy="261302"/>
          </a:xfrm>
          <a:prstGeom prst="rect">
            <a:avLst/>
          </a:prstGeom>
        </p:spPr>
      </p:pic>
      <p:pic>
        <p:nvPicPr>
          <p:cNvPr id="18" name="Bàn chân">
            <a:hlinkClick r:id="" action="ppaction://media"/>
            <a:extLst>
              <a:ext uri="{FF2B5EF4-FFF2-40B4-BE49-F238E27FC236}">
                <a16:creationId xmlns:a16="http://schemas.microsoft.com/office/drawing/2014/main" id="{75A5D93E-8781-4080-9911-B6C81A87BD8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7">
                  <p14:trim st="1391"/>
                </p14:media>
              </p:ext>
            </p:extLst>
          </p:nvPr>
        </p:nvPicPr>
        <p:blipFill rotWithShape="1">
          <a:blip r:embed="rId25"/>
          <a:srcRect r="68530" b="96190"/>
          <a:stretch>
            <a:fillRect/>
          </a:stretch>
        </p:blipFill>
        <p:spPr>
          <a:xfrm>
            <a:off x="2951133" y="-553751"/>
            <a:ext cx="998682" cy="261302"/>
          </a:xfrm>
          <a:prstGeom prst="rect">
            <a:avLst/>
          </a:prstGeom>
        </p:spPr>
      </p:pic>
      <p:pic>
        <p:nvPicPr>
          <p:cNvPr id="19" name="Bàn tay">
            <a:hlinkClick r:id="" action="ppaction://media"/>
            <a:extLst>
              <a:ext uri="{FF2B5EF4-FFF2-40B4-BE49-F238E27FC236}">
                <a16:creationId xmlns:a16="http://schemas.microsoft.com/office/drawing/2014/main" id="{98EB03F5-D79C-4602-891A-470A7C40716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8">
                  <p14:trim st="1563"/>
                </p14:media>
              </p:ext>
            </p:extLst>
          </p:nvPr>
        </p:nvPicPr>
        <p:blipFill rotWithShape="1">
          <a:blip r:embed="rId26"/>
          <a:srcRect r="65910" b="96190"/>
          <a:stretch>
            <a:fillRect/>
          </a:stretch>
        </p:blipFill>
        <p:spPr>
          <a:xfrm>
            <a:off x="7296724" y="-596176"/>
            <a:ext cx="1081809" cy="261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D68173-C669-4CCF-820C-FAB2BDFC3EB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12187" y="-113948"/>
            <a:ext cx="3779848" cy="5029636"/>
          </a:xfrm>
          <a:prstGeom prst="rect">
            <a:avLst/>
          </a:prstGeom>
        </p:spPr>
      </p:pic>
      <p:pic>
        <p:nvPicPr>
          <p:cNvPr id="21" name="Đôi tai 1">
            <a:hlinkClick r:id="" action="ppaction://media"/>
            <a:extLst>
              <a:ext uri="{FF2B5EF4-FFF2-40B4-BE49-F238E27FC236}">
                <a16:creationId xmlns:a16="http://schemas.microsoft.com/office/drawing/2014/main" id="{45252F00-CA42-4A05-84F3-D1FBEAEAA2F2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28"/>
          <a:srcRect r="61654" b="96080"/>
          <a:stretch/>
        </p:blipFill>
        <p:spPr>
          <a:xfrm>
            <a:off x="10072252" y="-581418"/>
            <a:ext cx="1216891" cy="26880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F756848-EB71-4371-BE87-13618196DFA4}"/>
              </a:ext>
            </a:extLst>
          </p:cNvPr>
          <p:cNvGrpSpPr/>
          <p:nvPr/>
        </p:nvGrpSpPr>
        <p:grpSpPr>
          <a:xfrm>
            <a:off x="4185232" y="269688"/>
            <a:ext cx="3492058" cy="4405421"/>
            <a:chOff x="7757548" y="248174"/>
            <a:chExt cx="3492058" cy="440542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07C562A-8278-4022-89C2-99B13B44C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757548" y="248174"/>
              <a:ext cx="3492058" cy="375179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B43F0D-4998-4B24-B022-5B1E1AE3F9BB}"/>
                </a:ext>
              </a:extLst>
            </p:cNvPr>
            <p:cNvSpPr txBox="1"/>
            <p:nvPr/>
          </p:nvSpPr>
          <p:spPr>
            <a:xfrm>
              <a:off x="8346558" y="3945709"/>
              <a:ext cx="19621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Ear - Tai</a:t>
              </a:r>
            </a:p>
          </p:txBody>
        </p:sp>
      </p:grpSp>
      <p:pic>
        <p:nvPicPr>
          <p:cNvPr id="27" name="tai 1">
            <a:hlinkClick r:id="" action="ppaction://media"/>
            <a:extLst>
              <a:ext uri="{FF2B5EF4-FFF2-40B4-BE49-F238E27FC236}">
                <a16:creationId xmlns:a16="http://schemas.microsoft.com/office/drawing/2014/main" id="{FE5BE152-F8D6-4F19-B2DF-F41DD24E31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1">
                  <p14:trim st="1064" end="3254"/>
                </p14:media>
              </p:ext>
            </p:extLst>
          </p:nvPr>
        </p:nvPicPr>
        <p:blipFill rotWithShape="1">
          <a:blip r:embed="rId30"/>
          <a:srcRect r="68530" b="97288"/>
          <a:stretch>
            <a:fillRect/>
          </a:stretch>
        </p:blipFill>
        <p:spPr>
          <a:xfrm>
            <a:off x="1585670" y="-498600"/>
            <a:ext cx="998682" cy="1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92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37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063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76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424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42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1307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4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37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1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82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818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7</Words>
  <Application>Microsoft Office PowerPoint</Application>
  <PresentationFormat>Widescreen</PresentationFormat>
  <Paragraphs>2</Paragraphs>
  <Slides>3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8</cp:revision>
  <dcterms:created xsi:type="dcterms:W3CDTF">2023-09-12T13:14:54Z</dcterms:created>
  <dcterms:modified xsi:type="dcterms:W3CDTF">2023-09-18T01:47:29Z</dcterms:modified>
</cp:coreProperties>
</file>