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F7B4-66E5-4D13-AD50-B7011D130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610A9-5E34-4F0E-AC9C-2EFB99C78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29D54-E30D-4C84-8E2F-80903988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3394-2F6D-45E3-B3FA-BBA634008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AEBAF-FC31-4509-998B-016B6EF2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4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7CCB-574A-49CA-8A16-F2DC0FB0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4F58B-7876-4DD7-A5E1-2A18F1005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D2D16-F678-4414-8653-BB2F0F03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322B4-EC14-4C59-9A9E-AFCEAF49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E1625-93E5-4A27-997C-369DCF18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6728C-5B41-49B6-B920-B8646B1D8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89D90-56C5-49DD-987E-9E64A7F8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94B3-9D0F-49E9-84A2-E2CF264EF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6F4E1-F6AA-40CD-9683-A256C959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E741A-49E7-4C35-A667-3E344822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2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EC990-9D65-4EB2-B5BC-719F6E189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5AA7-AC70-4F4C-B72B-73F7567D0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B4F70-D2E4-4FB9-AD93-6941DFC7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F8708-C051-4AA9-A971-B3E30DA5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D0144-2D89-433F-8518-0CBB29D5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0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A8C0-5002-4E90-ADC0-B723F3DE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8842C-15DF-4B5B-BCB5-B66DDC6C4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2FA1-F376-42D8-91AE-F4CB10A3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96C39-D114-450A-8925-3DF71B66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12D07-C64F-4CD3-86C7-CF7D18DD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7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72BD-97A3-4EBF-8FBF-95C26A2C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A5C44-9F3C-4FEB-92BB-E5DA4E024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085A6-8CBF-4B3F-A661-1751490F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CCCA1-0AEE-4392-A213-59307BD8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6F492-2D02-470C-A61D-1D3982BF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D1E46-C700-4A03-8E57-587BDCBB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8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78F7-E0A0-4B65-A94D-A693AE44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F8E9F-0938-454F-989E-3876E84A1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D9636-902B-478E-8582-FBC4BF0FB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08B99-F5C5-4283-95AE-FAD3ED4F0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A0F5C-7CBE-4BEA-9EBD-01201A06E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3CD8A8-3FD9-4B36-A35A-95A25D94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791361-D6C5-4A9D-8589-5062F00B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3238E-A1B6-4CFA-A2D7-37E18168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6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82DC4-E91D-49E2-92B9-A700E7B2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D7969-A86E-4FB4-A046-A86B30B71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85C98-3113-4E4B-A123-8FF83ADF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31603-F2EA-478A-A402-0044F03B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4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B2E463-D8F4-4D9C-88A5-9055AB4F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DDACF-492C-4717-945F-22F7E7DB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81E83-874F-44A0-8CF5-DED8F76F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6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D75F8-ED38-4F9C-B8CD-BA52CB4D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4CA48-DC02-486C-9410-F6347CAAF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9C809-00AB-48CA-84F5-D8D37553F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95FEC-9E99-4CDD-A6F6-311E387A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80171-25CA-4A8F-A0FB-1B92D380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58AB9-B9DF-48C1-ACF4-2591C3F26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1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70BC-3080-49B4-87B2-896355C0F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E0D25D-8089-4907-BD7E-3A1943B14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7FF51C-0913-4CC1-A0BA-E857C70A6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C277D-DD9E-44EF-8B28-03D7F1EA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AA293-ED3C-42CA-B22E-06539977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4999D-B89E-4475-A795-4D31CA2B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3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95F25-514C-4A4A-978E-0B0DAF21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01480-E571-416C-9A7E-880889085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5E74-FF45-4578-ADB5-04131AE50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D2BDD-A71D-4FC2-8694-9216E1E83675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5A087-ABFA-4AB6-BD71-119B302E8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BB806-6C06-4943-AC97-FB1AAB6B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27CC-7168-4F1A-A0F7-EC4239CFF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3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NULL" TargetMode="External"/><Relationship Id="rId13" Type="http://schemas.openxmlformats.org/officeDocument/2006/relationships/video" Target="../media/media7.mp4"/><Relationship Id="rId18" Type="http://schemas.openxmlformats.org/officeDocument/2006/relationships/image" Target="../media/image1.png"/><Relationship Id="rId26" Type="http://schemas.openxmlformats.org/officeDocument/2006/relationships/image" Target="../media/image9.png"/><Relationship Id="rId3" Type="http://schemas.openxmlformats.org/officeDocument/2006/relationships/audio" Target="NULL" TargetMode="External"/><Relationship Id="rId21" Type="http://schemas.openxmlformats.org/officeDocument/2006/relationships/image" Target="../media/image4.jpg"/><Relationship Id="rId7" Type="http://schemas.openxmlformats.org/officeDocument/2006/relationships/audio" Target="../media/media4.mp3"/><Relationship Id="rId12" Type="http://schemas.microsoft.com/office/2007/relationships/media" Target="../media/media7.mp4"/><Relationship Id="rId17" Type="http://schemas.openxmlformats.org/officeDocument/2006/relationships/slide" Target="slide2.xml"/><Relationship Id="rId25" Type="http://schemas.openxmlformats.org/officeDocument/2006/relationships/image" Target="../media/image8.png"/><Relationship Id="rId33" Type="http://schemas.openxmlformats.org/officeDocument/2006/relationships/image" Target="../media/image16.png"/><Relationship Id="rId2" Type="http://schemas.openxmlformats.org/officeDocument/2006/relationships/audio" Target="../media/media1.m4a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3.png"/><Relationship Id="rId29" Type="http://schemas.openxmlformats.org/officeDocument/2006/relationships/image" Target="../media/image12.png"/><Relationship Id="rId1" Type="http://schemas.microsoft.com/office/2007/relationships/media" Target="../media/media1.m4a"/><Relationship Id="rId6" Type="http://schemas.microsoft.com/office/2007/relationships/media" Target="../media/media4.mp3"/><Relationship Id="rId11" Type="http://schemas.openxmlformats.org/officeDocument/2006/relationships/video" Target="../media/media6.mp4"/><Relationship Id="rId24" Type="http://schemas.openxmlformats.org/officeDocument/2006/relationships/image" Target="../media/image7.png"/><Relationship Id="rId32" Type="http://schemas.openxmlformats.org/officeDocument/2006/relationships/image" Target="../media/image15.png"/><Relationship Id="rId5" Type="http://schemas.microsoft.com/office/2007/relationships/media" Target="../media/media3.m4a"/><Relationship Id="rId15" Type="http://schemas.microsoft.com/office/2007/relationships/media" Target="../media/media9.mp4"/><Relationship Id="rId23" Type="http://schemas.openxmlformats.org/officeDocument/2006/relationships/image" Target="../media/image6.png"/><Relationship Id="rId28" Type="http://schemas.openxmlformats.org/officeDocument/2006/relationships/image" Target="../media/image11.png"/><Relationship Id="rId10" Type="http://schemas.microsoft.com/office/2007/relationships/media" Target="../media/media6.mp4"/><Relationship Id="rId19" Type="http://schemas.openxmlformats.org/officeDocument/2006/relationships/image" Target="../media/image2.png"/><Relationship Id="rId31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microsoft.com/office/2007/relationships/media" Target="../media/media5.mp4"/><Relationship Id="rId14" Type="http://schemas.microsoft.com/office/2007/relationships/media" Target="../media/media8.mp4"/><Relationship Id="rId22" Type="http://schemas.openxmlformats.org/officeDocument/2006/relationships/image" Target="../media/image5.png"/><Relationship Id="rId27" Type="http://schemas.openxmlformats.org/officeDocument/2006/relationships/image" Target="../media/image10.png"/><Relationship Id="rId30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NULL" TargetMode="External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microsoft.com/office/2007/relationships/media" Target="../media/media11.mp4"/><Relationship Id="rId21" Type="http://schemas.openxmlformats.org/officeDocument/2006/relationships/image" Target="../media/image21.png"/><Relationship Id="rId7" Type="http://schemas.microsoft.com/office/2007/relationships/media" Target="../media/media14.mp4"/><Relationship Id="rId12" Type="http://schemas.openxmlformats.org/officeDocument/2006/relationships/audio" Target="../media/media15.m4a"/><Relationship Id="rId17" Type="http://schemas.openxmlformats.org/officeDocument/2006/relationships/image" Target="../media/image1.png"/><Relationship Id="rId25" Type="http://schemas.openxmlformats.org/officeDocument/2006/relationships/image" Target="../media/image25.png"/><Relationship Id="rId33" Type="http://schemas.openxmlformats.org/officeDocument/2006/relationships/image" Target="../media/image3.png"/><Relationship Id="rId2" Type="http://schemas.microsoft.com/office/2007/relationships/media" Target="../media/media10.mp4"/><Relationship Id="rId16" Type="http://schemas.openxmlformats.org/officeDocument/2006/relationships/slide" Target="slide3.xml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video" Target="NULL" TargetMode="External"/><Relationship Id="rId6" Type="http://schemas.microsoft.com/office/2007/relationships/media" Target="../media/media13.mp4"/><Relationship Id="rId11" Type="http://schemas.microsoft.com/office/2007/relationships/media" Target="../media/media15.m4a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video" Target="../media/media12.mp4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microsoft.com/office/2007/relationships/media" Target="../media/media3.m4a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microsoft.com/office/2007/relationships/media" Target="../media/media12.mp4"/><Relationship Id="rId9" Type="http://schemas.microsoft.com/office/2007/relationships/media" Target="../media/media2.m4a"/><Relationship Id="rId14" Type="http://schemas.openxmlformats.org/officeDocument/2006/relationships/slide" Target="slide1.xml"/><Relationship Id="rId22" Type="http://schemas.openxmlformats.org/officeDocument/2006/relationships/image" Target="../media/image22.jp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13" Type="http://schemas.openxmlformats.org/officeDocument/2006/relationships/slide" Target="slide2.xml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microsoft.com/office/2007/relationships/media" Target="../media/media17.mp4"/><Relationship Id="rId21" Type="http://schemas.openxmlformats.org/officeDocument/2006/relationships/image" Target="../media/image40.png"/><Relationship Id="rId7" Type="http://schemas.openxmlformats.org/officeDocument/2006/relationships/audio" Target="NULL" TargetMode="Externa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microsoft.com/office/2007/relationships/media" Target="../media/media16.mp4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microsoft.com/office/2007/relationships/media" Target="../media/media20.mp4"/><Relationship Id="rId11" Type="http://schemas.openxmlformats.org/officeDocument/2006/relationships/audio" Target="../media/media15.m4a"/><Relationship Id="rId24" Type="http://schemas.openxmlformats.org/officeDocument/2006/relationships/image" Target="../media/image43.png"/><Relationship Id="rId5" Type="http://schemas.microsoft.com/office/2007/relationships/media" Target="../media/media19.mp4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microsoft.com/office/2007/relationships/media" Target="../media/media15.m4a"/><Relationship Id="rId19" Type="http://schemas.openxmlformats.org/officeDocument/2006/relationships/image" Target="../media/image38.png"/><Relationship Id="rId4" Type="http://schemas.microsoft.com/office/2007/relationships/media" Target="../media/media18.mp4"/><Relationship Id="rId9" Type="http://schemas.microsoft.com/office/2007/relationships/media" Target="../media/media3.m4a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17" action="ppaction://hlinksldjump"/>
            <a:extLst>
              <a:ext uri="{FF2B5EF4-FFF2-40B4-BE49-F238E27FC236}">
                <a16:creationId xmlns:a16="http://schemas.microsoft.com/office/drawing/2014/main" id="{C24F4139-5C61-4E7F-8B2A-337CC4CE78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87343" y="0"/>
            <a:ext cx="1304657" cy="591363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BE2A81-E6C0-4E1F-A80E-22D14EA07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331535"/>
              </p:ext>
            </p:extLst>
          </p:nvPr>
        </p:nvGraphicFramePr>
        <p:xfrm>
          <a:off x="75380" y="4513006"/>
          <a:ext cx="12047795" cy="22734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2">
                      <a:lumMod val="60000"/>
                      <a:lumOff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2409559">
                  <a:extLst>
                    <a:ext uri="{9D8B030D-6E8A-4147-A177-3AD203B41FA5}">
                      <a16:colId xmlns:a16="http://schemas.microsoft.com/office/drawing/2014/main" val="2320047314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1981171949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414921325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3667155921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1870481337"/>
                    </a:ext>
                  </a:extLst>
                </a:gridCol>
              </a:tblGrid>
              <a:tr h="22734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317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B1E9D66-08CA-4612-9FD7-DDF80AAE54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8256" y="24578"/>
            <a:ext cx="4383404" cy="2304488"/>
          </a:xfrm>
          <a:prstGeom prst="rect">
            <a:avLst/>
          </a:prstGeom>
        </p:spPr>
      </p:pic>
      <p:pic>
        <p:nvPicPr>
          <p:cNvPr id="7" name="Bé hãy học tiếng anh cùng tôi nào">
            <a:hlinkClick r:id="" action="ppaction://media"/>
            <a:extLst>
              <a:ext uri="{FF2B5EF4-FFF2-40B4-BE49-F238E27FC236}">
                <a16:creationId xmlns:a16="http://schemas.microsoft.com/office/drawing/2014/main" id="{BBC79977-BE51-42C8-A969-6874A47B6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0989" y="-502561"/>
            <a:ext cx="216598" cy="216598"/>
          </a:xfrm>
          <a:prstGeom prst="rect">
            <a:avLst/>
          </a:prstGeom>
        </p:spPr>
      </p:pic>
      <p:pic>
        <p:nvPicPr>
          <p:cNvPr id="9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90712EA3-405B-45F5-AE8D-532CB76121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3" end="684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722065" y="-933195"/>
            <a:ext cx="487363" cy="487363"/>
          </a:xfrm>
          <a:prstGeom prst="rect">
            <a:avLst/>
          </a:prstGeom>
        </p:spPr>
      </p:pic>
      <p:pic>
        <p:nvPicPr>
          <p:cNvPr id="10" name="Xanh">
            <a:hlinkClick r:id="" action="ppaction://media"/>
            <a:extLst>
              <a:ext uri="{FF2B5EF4-FFF2-40B4-BE49-F238E27FC236}">
                <a16:creationId xmlns:a16="http://schemas.microsoft.com/office/drawing/2014/main" id="{580FC7CA-3D58-4294-8588-2514D7D790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71" end="1072.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990816" y="-1001926"/>
            <a:ext cx="487363" cy="487363"/>
          </a:xfrm>
          <a:prstGeom prst="rect">
            <a:avLst/>
          </a:prstGeom>
        </p:spPr>
      </p:pic>
      <p:pic>
        <p:nvPicPr>
          <p:cNvPr id="11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F4DBEFF0-19B9-4B99-BC97-96276D097B3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50783" y="-974843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59BF61-9D11-4936-979D-1702FE92BD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" y="4741606"/>
            <a:ext cx="2150919" cy="184445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F4C3CF0-9936-4C6A-BDED-5B3AB447299F}"/>
              </a:ext>
            </a:extLst>
          </p:cNvPr>
          <p:cNvGrpSpPr/>
          <p:nvPr/>
        </p:nvGrpSpPr>
        <p:grpSpPr>
          <a:xfrm>
            <a:off x="2949978" y="378768"/>
            <a:ext cx="6292043" cy="4027974"/>
            <a:chOff x="2949978" y="378768"/>
            <a:chExt cx="6292043" cy="40279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5951BB-2611-48A2-8317-73C71BAF5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602" y="378768"/>
              <a:ext cx="5716428" cy="321382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F1A948-C4E0-4CC0-89D0-2352521FA232}"/>
                </a:ext>
              </a:extLst>
            </p:cNvPr>
            <p:cNvSpPr txBox="1"/>
            <p:nvPr/>
          </p:nvSpPr>
          <p:spPr>
            <a:xfrm>
              <a:off x="2949978" y="3698856"/>
              <a:ext cx="62920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Preschool –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</a:t>
              </a:r>
            </a:p>
          </p:txBody>
        </p:sp>
      </p:grpSp>
      <p:pic>
        <p:nvPicPr>
          <p:cNvPr id="20" name="683481957364615700">
            <a:hlinkClick r:id="" action="ppaction://media"/>
            <a:extLst>
              <a:ext uri="{FF2B5EF4-FFF2-40B4-BE49-F238E27FC236}">
                <a16:creationId xmlns:a16="http://schemas.microsoft.com/office/drawing/2014/main" id="{B844075C-4D06-444F-8D64-242C9A88433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st="1370" end="1157.3333"/>
                </p14:media>
              </p:ext>
            </p:extLst>
          </p:nvPr>
        </p:nvPicPr>
        <p:blipFill rotWithShape="1">
          <a:blip r:embed="rId22"/>
          <a:srcRect t="62727"/>
          <a:stretch>
            <a:fillRect/>
          </a:stretch>
        </p:blipFill>
        <p:spPr>
          <a:xfrm>
            <a:off x="7766938" y="-758245"/>
            <a:ext cx="652817" cy="2436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BE9C87-06B0-4659-AFD4-2BE7FB3959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54" y="4532281"/>
            <a:ext cx="2275609" cy="227560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2EA402-5641-446C-ACBC-1D071C971CC7}"/>
              </a:ext>
            </a:extLst>
          </p:cNvPr>
          <p:cNvGrpSpPr/>
          <p:nvPr/>
        </p:nvGrpSpPr>
        <p:grpSpPr>
          <a:xfrm>
            <a:off x="3620195" y="-52"/>
            <a:ext cx="4623575" cy="4394919"/>
            <a:chOff x="3683577" y="-52388"/>
            <a:chExt cx="4623575" cy="439491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F3229E4-0AA7-4D41-A0FD-F5CAD7A1C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577" y="-52388"/>
              <a:ext cx="4623575" cy="401209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5B0AD2E-1A38-4768-9202-88295F7176A8}"/>
                </a:ext>
              </a:extLst>
            </p:cNvPr>
            <p:cNvSpPr txBox="1"/>
            <p:nvPr/>
          </p:nvSpPr>
          <p:spPr>
            <a:xfrm>
              <a:off x="4383404" y="3634645"/>
              <a:ext cx="36487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Ferris –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</a:t>
              </a:r>
            </a:p>
          </p:txBody>
        </p:sp>
      </p:grpSp>
      <p:pic>
        <p:nvPicPr>
          <p:cNvPr id="8" name="Đu quay">
            <a:hlinkClick r:id="" action="ppaction://media"/>
            <a:extLst>
              <a:ext uri="{FF2B5EF4-FFF2-40B4-BE49-F238E27FC236}">
                <a16:creationId xmlns:a16="http://schemas.microsoft.com/office/drawing/2014/main" id="{CB94E003-74B8-4EB5-A74C-81EAC22CF28C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 rotWithShape="1">
          <a:blip r:embed="rId25"/>
          <a:srcRect l="6592" t="117306" r="-6592" b="-25858"/>
          <a:stretch/>
        </p:blipFill>
        <p:spPr>
          <a:xfrm>
            <a:off x="4508500" y="6271490"/>
            <a:ext cx="3173413" cy="586509"/>
          </a:xfrm>
          <a:prstGeom prst="rect">
            <a:avLst/>
          </a:prstGeom>
        </p:spPr>
      </p:pic>
      <p:pic>
        <p:nvPicPr>
          <p:cNvPr id="12" name="Đu quay">
            <a:hlinkClick r:id="" action="ppaction://media"/>
            <a:extLst>
              <a:ext uri="{FF2B5EF4-FFF2-40B4-BE49-F238E27FC236}">
                <a16:creationId xmlns:a16="http://schemas.microsoft.com/office/drawing/2014/main" id="{D81B337A-1910-40BD-9A7C-F6531232D376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 rotWithShape="1">
          <a:blip r:embed="rId25"/>
          <a:srcRect t="85791"/>
          <a:stretch/>
        </p:blipFill>
        <p:spPr>
          <a:xfrm>
            <a:off x="4291205" y="-740034"/>
            <a:ext cx="434589" cy="133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2384F1-C9D2-46C5-A5C3-50FFF84EB2E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11" y="4502748"/>
            <a:ext cx="2275609" cy="21994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23933F-0A3D-42DC-93D9-7CAA4A25E88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72" y="4583998"/>
            <a:ext cx="2036959" cy="20369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5FC7D2-3591-4DD9-B819-E001B178AD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54" y="4428311"/>
            <a:ext cx="2371044" cy="237104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37068EC-B910-4E43-9CB0-A193C4EE14F8}"/>
              </a:ext>
            </a:extLst>
          </p:cNvPr>
          <p:cNvGrpSpPr/>
          <p:nvPr/>
        </p:nvGrpSpPr>
        <p:grpSpPr>
          <a:xfrm>
            <a:off x="3351579" y="-44293"/>
            <a:ext cx="5497451" cy="4526303"/>
            <a:chOff x="6599430" y="108042"/>
            <a:chExt cx="5497451" cy="452630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01742C-CB51-4B9D-B74B-6EE6AABB7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9430" y="108042"/>
              <a:ext cx="5497451" cy="375527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52A9B0-737F-4FB5-A6C6-1ECB83E64EB3}"/>
                </a:ext>
              </a:extLst>
            </p:cNvPr>
            <p:cNvSpPr txBox="1"/>
            <p:nvPr/>
          </p:nvSpPr>
          <p:spPr>
            <a:xfrm>
              <a:off x="7622628" y="3926459"/>
              <a:ext cx="37112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Slide –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Cầu trượt">
            <a:hlinkClick r:id="" action="ppaction://media"/>
            <a:extLst>
              <a:ext uri="{FF2B5EF4-FFF2-40B4-BE49-F238E27FC236}">
                <a16:creationId xmlns:a16="http://schemas.microsoft.com/office/drawing/2014/main" id="{EF56D06D-0017-4FEC-BAC6-B96F0F9396EB}"/>
              </a:ext>
            </a:extLst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 rotWithShape="1">
          <a:blip r:embed="rId29"/>
          <a:srcRect l="17885" t="85293" r="-17885" b="9184"/>
          <a:stretch/>
        </p:blipFill>
        <p:spPr>
          <a:xfrm>
            <a:off x="8876738" y="-688642"/>
            <a:ext cx="1164504" cy="1389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5D00AF-71DB-4C01-AA18-B08F4B0B50E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08086" y="185711"/>
            <a:ext cx="5060119" cy="4499238"/>
          </a:xfrm>
          <a:prstGeom prst="rect">
            <a:avLst/>
          </a:prstGeom>
        </p:spPr>
      </p:pic>
      <p:pic>
        <p:nvPicPr>
          <p:cNvPr id="33" name="Búp bê">
            <a:hlinkClick r:id="" action="ppaction://media"/>
            <a:extLst>
              <a:ext uri="{FF2B5EF4-FFF2-40B4-BE49-F238E27FC236}">
                <a16:creationId xmlns:a16="http://schemas.microsoft.com/office/drawing/2014/main" id="{E8BB44A2-C59E-4F0F-A94E-734383A2692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14">
                  <p14:trim st="1542" end="492.3333"/>
                </p14:media>
              </p:ext>
            </p:extLst>
          </p:nvPr>
        </p:nvPicPr>
        <p:blipFill rotWithShape="1">
          <a:blip r:embed="rId31"/>
          <a:srcRect t="91448"/>
          <a:stretch>
            <a:fillRect/>
          </a:stretch>
        </p:blipFill>
        <p:spPr>
          <a:xfrm>
            <a:off x="3067521" y="-731162"/>
            <a:ext cx="911190" cy="168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0E4462-90BB-4932-B05C-6EDFCC182B7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09261" y="-82869"/>
            <a:ext cx="5371042" cy="4797968"/>
          </a:xfrm>
          <a:prstGeom prst="rect">
            <a:avLst/>
          </a:prstGeom>
        </p:spPr>
      </p:pic>
      <p:pic>
        <p:nvPicPr>
          <p:cNvPr id="35" name="gấu bông">
            <a:hlinkClick r:id="" action="ppaction://media"/>
            <a:extLst>
              <a:ext uri="{FF2B5EF4-FFF2-40B4-BE49-F238E27FC236}">
                <a16:creationId xmlns:a16="http://schemas.microsoft.com/office/drawing/2014/main" id="{184F76E7-47E5-4AFE-B5BB-26FFCA18A5D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15">
                  <p14:trim st="849" end="621"/>
                </p14:media>
              </p:ext>
            </p:extLst>
          </p:nvPr>
        </p:nvPicPr>
        <p:blipFill rotWithShape="1">
          <a:blip r:embed="rId33"/>
          <a:srcRect t="92727"/>
          <a:stretch>
            <a:fillRect/>
          </a:stretch>
        </p:blipFill>
        <p:spPr>
          <a:xfrm>
            <a:off x="809382" y="-692125"/>
            <a:ext cx="1489162" cy="2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3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6"/>
                            </p:stCondLst>
                            <p:childTnLst>
                              <p:par>
                                <p:cTn id="1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56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56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544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2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147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647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6585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466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834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3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3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53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3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187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01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BE2A81-E6C0-4E1F-A80E-22D14EA07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59122"/>
              </p:ext>
            </p:extLst>
          </p:nvPr>
        </p:nvGraphicFramePr>
        <p:xfrm>
          <a:off x="75380" y="4513006"/>
          <a:ext cx="12047795" cy="22734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2">
                      <a:lumMod val="60000"/>
                      <a:lumOff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2409559">
                  <a:extLst>
                    <a:ext uri="{9D8B030D-6E8A-4147-A177-3AD203B41FA5}">
                      <a16:colId xmlns:a16="http://schemas.microsoft.com/office/drawing/2014/main" val="2320047314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1981171949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414921325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3667155921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1870481337"/>
                    </a:ext>
                  </a:extLst>
                </a:gridCol>
              </a:tblGrid>
              <a:tr h="22734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31718"/>
                  </a:ext>
                </a:extLst>
              </a:tr>
            </a:tbl>
          </a:graphicData>
        </a:graphic>
      </p:graphicFrame>
      <p:pic>
        <p:nvPicPr>
          <p:cNvPr id="2" name="Picture 1">
            <a:hlinkClick r:id="rId14" action="ppaction://hlinksldjump"/>
            <a:extLst>
              <a:ext uri="{FF2B5EF4-FFF2-40B4-BE49-F238E27FC236}">
                <a16:creationId xmlns:a16="http://schemas.microsoft.com/office/drawing/2014/main" id="{56271F2E-910C-4C80-A40F-B6E0AD6C13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335140" cy="615749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D8FC97FA-CBF4-42AE-AEAB-3F1A58F377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87343" y="0"/>
            <a:ext cx="1304657" cy="591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6D3AF-5BC9-4B6B-8576-3E9E9E33F9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29" y="4172828"/>
            <a:ext cx="2908756" cy="2908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0802E-7423-4710-9F7A-E0A5546589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17" y="4490459"/>
            <a:ext cx="2273493" cy="2273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E04F72-B67A-4E71-A5E9-B499F4EEB7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37" y="4314104"/>
            <a:ext cx="2398423" cy="23984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E168B9-EC9E-43D1-8BB1-F5AABC76CC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88" y="4642050"/>
            <a:ext cx="1198074" cy="20154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0ECA4C-CCCC-40C0-8BA7-42B02038B6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44" y="4650622"/>
            <a:ext cx="1959797" cy="200683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6AA4F83-386E-4107-81AE-1FD81012B591}"/>
              </a:ext>
            </a:extLst>
          </p:cNvPr>
          <p:cNvGrpSpPr/>
          <p:nvPr/>
        </p:nvGrpSpPr>
        <p:grpSpPr>
          <a:xfrm>
            <a:off x="3495802" y="71502"/>
            <a:ext cx="5200393" cy="4304642"/>
            <a:chOff x="3495802" y="71502"/>
            <a:chExt cx="5200393" cy="430464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BFDC49A-21B0-491C-8314-1651DEC8A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6066" b="12245"/>
            <a:stretch/>
          </p:blipFill>
          <p:spPr>
            <a:xfrm>
              <a:off x="3495802" y="71502"/>
              <a:ext cx="5200393" cy="371079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EDFDA5-EC02-45C0-9285-6CB9D3D76D33}"/>
                </a:ext>
              </a:extLst>
            </p:cNvPr>
            <p:cNvSpPr txBox="1"/>
            <p:nvPr/>
          </p:nvSpPr>
          <p:spPr>
            <a:xfrm>
              <a:off x="3527876" y="3668258"/>
              <a:ext cx="49151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Crayons –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bút chì màu">
            <a:hlinkClick r:id="" action="ppaction://media"/>
            <a:extLst>
              <a:ext uri="{FF2B5EF4-FFF2-40B4-BE49-F238E27FC236}">
                <a16:creationId xmlns:a16="http://schemas.microsoft.com/office/drawing/2014/main" id="{FCFA00BB-412D-4856-A2CC-F54B15D715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8"/>
                </p14:media>
              </p:ext>
            </p:extLst>
          </p:nvPr>
        </p:nvPicPr>
        <p:blipFill rotWithShape="1">
          <a:blip r:embed="rId24"/>
          <a:srcRect t="74466" b="15303"/>
          <a:stretch>
            <a:fillRect/>
          </a:stretch>
        </p:blipFill>
        <p:spPr>
          <a:xfrm>
            <a:off x="5537201" y="-609693"/>
            <a:ext cx="1351236" cy="2987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92BDD-21F9-4662-8486-FDF7D464F2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15843" y="0"/>
            <a:ext cx="4682134" cy="4694327"/>
          </a:xfrm>
          <a:prstGeom prst="rect">
            <a:avLst/>
          </a:prstGeom>
        </p:spPr>
      </p:pic>
      <p:pic>
        <p:nvPicPr>
          <p:cNvPr id="33" name="Bóng bay">
            <a:hlinkClick r:id="" action="ppaction://media"/>
            <a:extLst>
              <a:ext uri="{FF2B5EF4-FFF2-40B4-BE49-F238E27FC236}">
                <a16:creationId xmlns:a16="http://schemas.microsoft.com/office/drawing/2014/main" id="{0B5C0417-A32C-453B-AD02-3133458B1F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363" end="4195.3333"/>
                </p14:media>
              </p:ext>
            </p:extLst>
          </p:nvPr>
        </p:nvPicPr>
        <p:blipFill rotWithShape="1">
          <a:blip r:embed="rId26"/>
          <a:srcRect t="45891" b="43806"/>
          <a:stretch>
            <a:fillRect/>
          </a:stretch>
        </p:blipFill>
        <p:spPr>
          <a:xfrm>
            <a:off x="4224162" y="-550152"/>
            <a:ext cx="1252520" cy="278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AE42E6C-55FE-4B19-BC0B-191F87FD9DA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72485" y="370859"/>
            <a:ext cx="5425910" cy="4279763"/>
          </a:xfrm>
          <a:prstGeom prst="rect">
            <a:avLst/>
          </a:prstGeom>
        </p:spPr>
      </p:pic>
      <p:pic>
        <p:nvPicPr>
          <p:cNvPr id="35" name="Đất nặn">
            <a:hlinkClick r:id="" action="ppaction://media"/>
            <a:extLst>
              <a:ext uri="{FF2B5EF4-FFF2-40B4-BE49-F238E27FC236}">
                <a16:creationId xmlns:a16="http://schemas.microsoft.com/office/drawing/2014/main" id="{EC3129FE-B5E5-466A-87A3-6A04BAA7723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28"/>
          <a:srcRect t="75568" b="15303"/>
          <a:stretch/>
        </p:blipFill>
        <p:spPr>
          <a:xfrm>
            <a:off x="7279537" y="-572463"/>
            <a:ext cx="1118440" cy="2206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B13668F-B1F0-427D-8AC8-93D7AC217A3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78443" y="200546"/>
            <a:ext cx="6011177" cy="4480948"/>
          </a:xfrm>
          <a:prstGeom prst="rect">
            <a:avLst/>
          </a:prstGeom>
        </p:spPr>
      </p:pic>
      <p:pic>
        <p:nvPicPr>
          <p:cNvPr id="37" name="Bóng nhựa">
            <a:hlinkClick r:id="" action="ppaction://media"/>
            <a:extLst>
              <a:ext uri="{FF2B5EF4-FFF2-40B4-BE49-F238E27FC236}">
                <a16:creationId xmlns:a16="http://schemas.microsoft.com/office/drawing/2014/main" id="{47969799-EB17-4605-AD90-A0A7166942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st="1359" end="485.3333"/>
                </p14:media>
              </p:ext>
            </p:extLst>
          </p:nvPr>
        </p:nvPicPr>
        <p:blipFill rotWithShape="1">
          <a:blip r:embed="rId30"/>
          <a:srcRect t="93333"/>
          <a:stretch>
            <a:fillRect/>
          </a:stretch>
        </p:blipFill>
        <p:spPr>
          <a:xfrm>
            <a:off x="8559521" y="-546697"/>
            <a:ext cx="1199212" cy="1727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827428-26BE-4CF3-B2DF-75F823E9A2D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276353" y="112380"/>
            <a:ext cx="5639289" cy="4548010"/>
          </a:xfrm>
          <a:prstGeom prst="rect">
            <a:avLst/>
          </a:prstGeom>
        </p:spPr>
      </p:pic>
      <p:pic>
        <p:nvPicPr>
          <p:cNvPr id="39" name="Sách truyện">
            <a:hlinkClick r:id="" action="ppaction://media"/>
            <a:extLst>
              <a:ext uri="{FF2B5EF4-FFF2-40B4-BE49-F238E27FC236}">
                <a16:creationId xmlns:a16="http://schemas.microsoft.com/office/drawing/2014/main" id="{77AA411E-DB02-4A93-B516-461C91AE85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st="1228"/>
                </p14:media>
              </p:ext>
            </p:extLst>
          </p:nvPr>
        </p:nvPicPr>
        <p:blipFill rotWithShape="1">
          <a:blip r:embed="rId32"/>
          <a:srcRect b="93879"/>
          <a:stretch>
            <a:fillRect/>
          </a:stretch>
        </p:blipFill>
        <p:spPr>
          <a:xfrm>
            <a:off x="2147161" y="-520674"/>
            <a:ext cx="1662563" cy="219928"/>
          </a:xfrm>
          <a:prstGeom prst="rect">
            <a:avLst/>
          </a:prstGeom>
        </p:spPr>
      </p:pic>
      <p:pic>
        <p:nvPicPr>
          <p:cNvPr id="22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DF361F0F-1A2A-4CD1-9AAE-91A44B28A3E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653" end="6843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829643" y="-723582"/>
            <a:ext cx="236676" cy="236676"/>
          </a:xfrm>
          <a:prstGeom prst="rect">
            <a:avLst/>
          </a:prstGeom>
        </p:spPr>
      </p:pic>
      <p:pic>
        <p:nvPicPr>
          <p:cNvPr id="23" name="Xanh">
            <a:hlinkClick r:id="" action="ppaction://media"/>
            <a:extLst>
              <a:ext uri="{FF2B5EF4-FFF2-40B4-BE49-F238E27FC236}">
                <a16:creationId xmlns:a16="http://schemas.microsoft.com/office/drawing/2014/main" id="{63706B99-F03C-45E6-A3F9-2B655CE2751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10">
                  <p14:trim st="905" end="1098.9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620851" y="-977926"/>
            <a:ext cx="288887" cy="288887"/>
          </a:xfrm>
          <a:prstGeom prst="rect">
            <a:avLst/>
          </a:prstGeom>
        </p:spPr>
      </p:pic>
      <p:pic>
        <p:nvPicPr>
          <p:cNvPr id="24" name="Thoại 022">
            <a:hlinkClick r:id="" action="ppaction://media"/>
            <a:extLst>
              <a:ext uri="{FF2B5EF4-FFF2-40B4-BE49-F238E27FC236}">
                <a16:creationId xmlns:a16="http://schemas.microsoft.com/office/drawing/2014/main" id="{79BA74F2-8954-4667-9A13-7723F792079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882841" y="-873181"/>
            <a:ext cx="386275" cy="3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87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13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7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492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608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04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89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2111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audio>
              <p:cMediaNode vol="10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BE2A81-E6C0-4E1F-A80E-22D14EA07314}"/>
              </a:ext>
            </a:extLst>
          </p:cNvPr>
          <p:cNvGraphicFramePr>
            <a:graphicFrameLocks noGrp="1"/>
          </p:cNvGraphicFramePr>
          <p:nvPr/>
        </p:nvGraphicFramePr>
        <p:xfrm>
          <a:off x="75380" y="4513006"/>
          <a:ext cx="12047795" cy="22734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2">
                      <a:lumMod val="60000"/>
                      <a:lumOff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2409559">
                  <a:extLst>
                    <a:ext uri="{9D8B030D-6E8A-4147-A177-3AD203B41FA5}">
                      <a16:colId xmlns:a16="http://schemas.microsoft.com/office/drawing/2014/main" val="2320047314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1981171949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414921325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3667155921"/>
                    </a:ext>
                  </a:extLst>
                </a:gridCol>
                <a:gridCol w="2409559">
                  <a:extLst>
                    <a:ext uri="{9D8B030D-6E8A-4147-A177-3AD203B41FA5}">
                      <a16:colId xmlns:a16="http://schemas.microsoft.com/office/drawing/2014/main" val="1870481337"/>
                    </a:ext>
                  </a:extLst>
                </a:gridCol>
              </a:tblGrid>
              <a:tr h="22734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31718"/>
                  </a:ext>
                </a:extLst>
              </a:tr>
            </a:tbl>
          </a:graphicData>
        </a:graphic>
      </p:graphicFrame>
      <p:sp>
        <p:nvSpPr>
          <p:cNvPr id="5" name="Arrow: Right 4">
            <a:hlinkClick r:id="rId13" action="ppaction://hlinksldjump"/>
            <a:extLst>
              <a:ext uri="{FF2B5EF4-FFF2-40B4-BE49-F238E27FC236}">
                <a16:creationId xmlns:a16="http://schemas.microsoft.com/office/drawing/2014/main" id="{CE444634-7149-47A3-A5CA-1FE459F55920}"/>
              </a:ext>
            </a:extLst>
          </p:cNvPr>
          <p:cNvSpPr/>
          <p:nvPr/>
        </p:nvSpPr>
        <p:spPr>
          <a:xfrm flipH="1">
            <a:off x="6177" y="-1"/>
            <a:ext cx="1314968" cy="5769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0300A-AF1E-4ED8-8E47-A685EAA108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6" y="5020338"/>
            <a:ext cx="1840996" cy="1258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6E137-F2BC-4AE3-9904-1E2B6ECBFC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80" y="4365863"/>
            <a:ext cx="2989268" cy="2567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ACCF0-903D-4C66-AC10-699A50511C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51" y="4568702"/>
            <a:ext cx="2162098" cy="2162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BE55E7-1169-4430-AAB1-027162CA69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03" y="4675839"/>
            <a:ext cx="2470410" cy="1947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0DE9DB-5A3B-48C7-9BFC-A48BF34F28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13" y="4568702"/>
            <a:ext cx="2229409" cy="2229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B5571-C035-4CC5-8AB7-A130E49CDE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86254" y="222457"/>
            <a:ext cx="4858933" cy="4334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644B4-AE7E-49D7-AAE0-E52276E9E10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2932" y="-141403"/>
            <a:ext cx="5182049" cy="4871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0AE85-FA9D-4107-BEAF-25AA84EB580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58512" y="237566"/>
            <a:ext cx="6413548" cy="4438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10F610-A62B-4D00-AF9B-AB5256AA982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19300" y="-80728"/>
            <a:ext cx="5078408" cy="4816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B7FFF9-29AC-408E-84A9-3627269F1C0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77009" y="-85076"/>
            <a:ext cx="4115157" cy="4773582"/>
          </a:xfrm>
          <a:prstGeom prst="rect">
            <a:avLst/>
          </a:prstGeom>
        </p:spPr>
      </p:pic>
      <p:pic>
        <p:nvPicPr>
          <p:cNvPr id="12" name="xích đu">
            <a:hlinkClick r:id="" action="ppaction://media"/>
            <a:extLst>
              <a:ext uri="{FF2B5EF4-FFF2-40B4-BE49-F238E27FC236}">
                <a16:creationId xmlns:a16="http://schemas.microsoft.com/office/drawing/2014/main" id="{BDA010DF-1A3B-4C9D-A5EE-21A8AE17F3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0"/>
                </p14:media>
              </p:ext>
            </p:extLst>
          </p:nvPr>
        </p:nvPicPr>
        <p:blipFill rotWithShape="1">
          <a:blip r:embed="rId24"/>
          <a:srcRect r="63291" b="97137"/>
          <a:stretch>
            <a:fillRect/>
          </a:stretch>
        </p:blipFill>
        <p:spPr>
          <a:xfrm>
            <a:off x="4539674" y="-456502"/>
            <a:ext cx="1164936" cy="196349"/>
          </a:xfrm>
          <a:prstGeom prst="rect">
            <a:avLst/>
          </a:prstGeom>
        </p:spPr>
      </p:pic>
      <p:pic>
        <p:nvPicPr>
          <p:cNvPr id="14" name="bập bênh">
            <a:hlinkClick r:id="" action="ppaction://media"/>
            <a:extLst>
              <a:ext uri="{FF2B5EF4-FFF2-40B4-BE49-F238E27FC236}">
                <a16:creationId xmlns:a16="http://schemas.microsoft.com/office/drawing/2014/main" id="{BD327F19-7E93-40EE-9701-83B0C463B6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309" end="1024"/>
                </p14:media>
              </p:ext>
            </p:extLst>
          </p:nvPr>
        </p:nvPicPr>
        <p:blipFill rotWithShape="1">
          <a:blip r:embed="rId25"/>
          <a:srcRect l="-25461" t="2123" r="82858" b="95283"/>
          <a:stretch>
            <a:fillRect/>
          </a:stretch>
        </p:blipFill>
        <p:spPr>
          <a:xfrm>
            <a:off x="5420013" y="-415771"/>
            <a:ext cx="1351973" cy="177876"/>
          </a:xfrm>
          <a:prstGeom prst="rect">
            <a:avLst/>
          </a:prstGeom>
        </p:spPr>
      </p:pic>
      <p:pic>
        <p:nvPicPr>
          <p:cNvPr id="16" name="nhà bóng">
            <a:hlinkClick r:id="" action="ppaction://media"/>
            <a:extLst>
              <a:ext uri="{FF2B5EF4-FFF2-40B4-BE49-F238E27FC236}">
                <a16:creationId xmlns:a16="http://schemas.microsoft.com/office/drawing/2014/main" id="{429A171D-B6FB-4992-AA45-E8C290DEF14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1230"/>
                </p14:media>
              </p:ext>
            </p:extLst>
          </p:nvPr>
        </p:nvPicPr>
        <p:blipFill rotWithShape="1">
          <a:blip r:embed="rId26"/>
          <a:srcRect r="75078" b="97407"/>
          <a:stretch>
            <a:fillRect/>
          </a:stretch>
        </p:blipFill>
        <p:spPr>
          <a:xfrm>
            <a:off x="7177049" y="-406917"/>
            <a:ext cx="790864" cy="177876"/>
          </a:xfrm>
          <a:prstGeom prst="rect">
            <a:avLst/>
          </a:prstGeom>
        </p:spPr>
      </p:pic>
      <p:pic>
        <p:nvPicPr>
          <p:cNvPr id="17" name="Cái bàn">
            <a:hlinkClick r:id="" action="ppaction://media"/>
            <a:extLst>
              <a:ext uri="{FF2B5EF4-FFF2-40B4-BE49-F238E27FC236}">
                <a16:creationId xmlns:a16="http://schemas.microsoft.com/office/drawing/2014/main" id="{A254D0A9-0B0C-4A2E-9677-A3F505FCBD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1330"/>
                </p14:media>
              </p:ext>
            </p:extLst>
          </p:nvPr>
        </p:nvPicPr>
        <p:blipFill rotWithShape="1">
          <a:blip r:embed="rId27"/>
          <a:srcRect r="78145" b="97407"/>
          <a:stretch>
            <a:fillRect/>
          </a:stretch>
        </p:blipFill>
        <p:spPr>
          <a:xfrm>
            <a:off x="8249228" y="-404203"/>
            <a:ext cx="693548" cy="177876"/>
          </a:xfrm>
          <a:prstGeom prst="rect">
            <a:avLst/>
          </a:prstGeom>
        </p:spPr>
      </p:pic>
      <p:pic>
        <p:nvPicPr>
          <p:cNvPr id="18" name="cái ghế">
            <a:hlinkClick r:id="" action="ppaction://media"/>
            <a:extLst>
              <a:ext uri="{FF2B5EF4-FFF2-40B4-BE49-F238E27FC236}">
                <a16:creationId xmlns:a16="http://schemas.microsoft.com/office/drawing/2014/main" id="{F7716104-01F2-4F51-88AB-7009651546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st="1392"/>
                </p14:media>
              </p:ext>
            </p:extLst>
          </p:nvPr>
        </p:nvPicPr>
        <p:blipFill rotWithShape="1">
          <a:blip r:embed="rId28"/>
          <a:srcRect r="71277" b="96926"/>
          <a:stretch>
            <a:fillRect/>
          </a:stretch>
        </p:blipFill>
        <p:spPr>
          <a:xfrm>
            <a:off x="9199451" y="-406917"/>
            <a:ext cx="911513" cy="210844"/>
          </a:xfrm>
          <a:prstGeom prst="rect">
            <a:avLst/>
          </a:prstGeom>
        </p:spPr>
      </p:pic>
      <p:pic>
        <p:nvPicPr>
          <p:cNvPr id="22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CF056229-BCA0-4CA4-BD41-AB93F153C3C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653" end="6843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829643" y="-723582"/>
            <a:ext cx="236676" cy="236676"/>
          </a:xfrm>
          <a:prstGeom prst="rect">
            <a:avLst/>
          </a:prstGeom>
        </p:spPr>
      </p:pic>
      <p:pic>
        <p:nvPicPr>
          <p:cNvPr id="23" name="Xanh">
            <a:hlinkClick r:id="" action="ppaction://media"/>
            <a:extLst>
              <a:ext uri="{FF2B5EF4-FFF2-40B4-BE49-F238E27FC236}">
                <a16:creationId xmlns:a16="http://schemas.microsoft.com/office/drawing/2014/main" id="{7CF1D475-D78B-4CB3-8626-AF357B7F577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st="905" end="1098.9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678251" y="-775793"/>
            <a:ext cx="288887" cy="288887"/>
          </a:xfrm>
          <a:prstGeom prst="rect">
            <a:avLst/>
          </a:prstGeom>
        </p:spPr>
      </p:pic>
      <p:pic>
        <p:nvPicPr>
          <p:cNvPr id="24" name="Thoại 022">
            <a:hlinkClick r:id="" action="ppaction://media"/>
            <a:extLst>
              <a:ext uri="{FF2B5EF4-FFF2-40B4-BE49-F238E27FC236}">
                <a16:creationId xmlns:a16="http://schemas.microsoft.com/office/drawing/2014/main" id="{69FD7A60-E978-46A4-B0C8-B263697F2631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882841" y="-873181"/>
            <a:ext cx="386275" cy="386275"/>
          </a:xfrm>
          <a:prstGeom prst="rect">
            <a:avLst/>
          </a:prstGeom>
        </p:spPr>
      </p:pic>
      <p:pic>
        <p:nvPicPr>
          <p:cNvPr id="25" name="sau khi chơi xong">
            <a:hlinkClick r:id="" action="ppaction://media"/>
            <a:extLst>
              <a:ext uri="{FF2B5EF4-FFF2-40B4-BE49-F238E27FC236}">
                <a16:creationId xmlns:a16="http://schemas.microsoft.com/office/drawing/2014/main" id="{CD31925B-2366-464E-B03B-D5347DD0BC4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653" end="6843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982043" y="-571182"/>
            <a:ext cx="236676" cy="23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12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6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67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133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36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1664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5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7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23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6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08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2192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7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20</Words>
  <Application>Microsoft Office PowerPoint</Application>
  <PresentationFormat>Widescreen</PresentationFormat>
  <Paragraphs>5</Paragraphs>
  <Slides>3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5</cp:revision>
  <dcterms:created xsi:type="dcterms:W3CDTF">2023-09-11T12:51:30Z</dcterms:created>
  <dcterms:modified xsi:type="dcterms:W3CDTF">2023-09-14T14:06:28Z</dcterms:modified>
</cp:coreProperties>
</file>