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Rounded Rectangle 2"/>
          <p:cNvSpPr/>
          <p:nvPr/>
        </p:nvSpPr>
        <p:spPr>
          <a:xfrm>
            <a:off x="1981200" y="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Trường mầm non L</a:t>
            </a:r>
            <a:r>
              <a:rPr lang="en-US" sz="2400" b="1" dirty="0">
                <a:latin typeface="+mj-lt"/>
              </a:rPr>
              <a:t>ê </a:t>
            </a:r>
            <a:r>
              <a:rPr lang="en-US" sz="2400" b="1" dirty="0" err="1">
                <a:latin typeface="Times New Roman" panose="02020603050405020304" pitchFamily="18" charset="0"/>
                <a:cs typeface="Times New Roman" panose="02020603050405020304" pitchFamily="18" charset="0"/>
              </a:rPr>
              <a:t>Lợi</a:t>
            </a:r>
            <a:endParaRPr lang="en-US" sz="2400" b="1" dirty="0">
              <a:latin typeface="Times New Roman" panose="02020603050405020304" pitchFamily="18" charset="0"/>
              <a:cs typeface="Times New Roman" panose="02020603050405020304" pitchFamily="18" charset="0"/>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a:latin typeface="+mj-lt"/>
              </a:rPr>
              <a:t>Lứa tuổi: 24- 36 tháng</a:t>
            </a:r>
          </a:p>
          <a:p>
            <a:pPr algn="ctr"/>
            <a:r>
              <a:rPr lang="vi-VN" sz="2400" b="1" dirty="0">
                <a:latin typeface="+mj-lt"/>
              </a:rPr>
              <a:t>GV:</a:t>
            </a:r>
            <a:r>
              <a:rPr lang="en-US" sz="2400" b="1" dirty="0">
                <a:latin typeface="+mj-lt"/>
              </a:rPr>
              <a:t> </a:t>
            </a:r>
            <a:r>
              <a:rPr lang="en-US" sz="2400" b="1" dirty="0">
                <a:latin typeface="Times New Roman" panose="02020603050405020304" pitchFamily="18" charset="0"/>
                <a:cs typeface="Times New Roman" panose="02020603050405020304" pitchFamily="18" charset="0"/>
              </a:rPr>
              <a:t>Phan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Chi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5" name="TextBox 4">
            <a:extLst>
              <a:ext uri="{FF2B5EF4-FFF2-40B4-BE49-F238E27FC236}">
                <a16:creationId xmlns:a16="http://schemas.microsoft.com/office/drawing/2014/main" id="{2D3FF750-4435-4FC2-80D3-8AC104126470}"/>
              </a:ext>
            </a:extLst>
          </p:cNvPr>
          <p:cNvSpPr txBox="1"/>
          <p:nvPr/>
        </p:nvSpPr>
        <p:spPr>
          <a:xfrm>
            <a:off x="1524000" y="914400"/>
            <a:ext cx="6934199" cy="1046440"/>
          </a:xfrm>
          <a:prstGeom prst="rect">
            <a:avLst/>
          </a:prstGeom>
          <a:noFill/>
        </p:spPr>
        <p:txBody>
          <a:bodyPr wrap="square">
            <a:spAutoFit/>
          </a:bodyPr>
          <a:lstStyle/>
          <a:p>
            <a:r>
              <a:rPr lang="en-US" sz="4400" dirty="0" err="1">
                <a:latin typeface="Times New Roman" pitchFamily="18" charset="0"/>
                <a:cs typeface="Times New Roman" pitchFamily="18" charset="0"/>
              </a:rPr>
              <a:t>Bài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thúc</a:t>
            </a:r>
            <a:r>
              <a:rPr lang="en-US" sz="4400" dirty="0">
                <a:latin typeface="Times New Roman" pitchFamily="18" charset="0"/>
                <a:cs typeface="Times New Roman" pitchFamily="18" charset="0"/>
              </a:rPr>
              <a:t> !</a:t>
            </a:r>
            <a:br>
              <a:rPr lang="en-US" sz="1800" dirty="0">
                <a:latin typeface="Times New Roman" pitchFamily="18" charset="0"/>
                <a:cs typeface="Times New Roman" pitchFamily="18" charset="0"/>
              </a:rPr>
            </a:br>
            <a:endParaRPr lang="en-US" dirty="0"/>
          </a:p>
        </p:txBody>
      </p:sp>
      <p:sp>
        <p:nvSpPr>
          <p:cNvPr id="3" name="TextBox 2">
            <a:extLst>
              <a:ext uri="{FF2B5EF4-FFF2-40B4-BE49-F238E27FC236}">
                <a16:creationId xmlns:a16="http://schemas.microsoft.com/office/drawing/2014/main" id="{8B8741B1-79D8-43B5-8E3D-6E0ABA6FBA27}"/>
              </a:ext>
            </a:extLst>
          </p:cNvPr>
          <p:cNvSpPr txBox="1"/>
          <p:nvPr/>
        </p:nvSpPr>
        <p:spPr>
          <a:xfrm>
            <a:off x="1676400" y="1960840"/>
            <a:ext cx="7239001" cy="1569660"/>
          </a:xfrm>
          <a:prstGeom prst="rect">
            <a:avLst/>
          </a:prstGeom>
          <a:noFill/>
        </p:spPr>
        <p:txBody>
          <a:bodyPr wrap="square" rtlCol="0">
            <a:spAutoFit/>
          </a:bodyPr>
          <a:lstStyle/>
          <a:p>
            <a:r>
              <a:rPr lang="en-US" sz="3200" dirty="0"/>
              <a:t>- </a:t>
            </a:r>
            <a:r>
              <a:rPr lang="en-US" sz="3200" dirty="0" err="1"/>
              <a:t>Cô</a:t>
            </a:r>
            <a:r>
              <a:rPr lang="en-US" sz="3200" dirty="0"/>
              <a:t> </a:t>
            </a:r>
            <a:r>
              <a:rPr lang="en-US" sz="3200" dirty="0" err="1"/>
              <a:t>cho</a:t>
            </a:r>
            <a:r>
              <a:rPr lang="en-US" sz="3200" dirty="0"/>
              <a:t> </a:t>
            </a:r>
            <a:r>
              <a:rPr lang="en-US" sz="3200" dirty="0" err="1"/>
              <a:t>trẻ</a:t>
            </a:r>
            <a:r>
              <a:rPr lang="en-US" sz="3200" dirty="0"/>
              <a:t> </a:t>
            </a:r>
            <a:r>
              <a:rPr lang="en-US" sz="3200" dirty="0" err="1"/>
              <a:t>cất</a:t>
            </a:r>
            <a:r>
              <a:rPr lang="en-US" sz="3200" dirty="0"/>
              <a:t> </a:t>
            </a:r>
            <a:r>
              <a:rPr lang="en-US" sz="3200" dirty="0" err="1"/>
              <a:t>đồ</a:t>
            </a:r>
            <a:r>
              <a:rPr lang="en-US" sz="3200" dirty="0"/>
              <a:t> </a:t>
            </a:r>
            <a:r>
              <a:rPr lang="en-US" sz="3200" dirty="0" err="1"/>
              <a:t>dùng</a:t>
            </a:r>
            <a:r>
              <a:rPr lang="en-US" sz="3200" dirty="0"/>
              <a:t> </a:t>
            </a:r>
            <a:r>
              <a:rPr lang="en-US" sz="3200" dirty="0" err="1"/>
              <a:t>đồ</a:t>
            </a:r>
            <a:r>
              <a:rPr lang="en-US" sz="3200" dirty="0"/>
              <a:t> </a:t>
            </a:r>
            <a:r>
              <a:rPr lang="en-US" sz="3200" dirty="0" err="1"/>
              <a:t>chơi</a:t>
            </a:r>
            <a:r>
              <a:rPr lang="en-US" sz="3200" dirty="0"/>
              <a:t>. </a:t>
            </a:r>
          </a:p>
          <a:p>
            <a:r>
              <a:rPr lang="en-US" sz="3200" dirty="0"/>
              <a:t>- </a:t>
            </a:r>
            <a:r>
              <a:rPr lang="en-US" sz="3200" dirty="0" err="1"/>
              <a:t>Cô</a:t>
            </a:r>
            <a:r>
              <a:rPr lang="en-US" sz="3200" dirty="0"/>
              <a:t> </a:t>
            </a:r>
            <a:r>
              <a:rPr lang="en-US" sz="3200" dirty="0" err="1"/>
              <a:t>và</a:t>
            </a:r>
            <a:r>
              <a:rPr lang="en-US" sz="3200" dirty="0"/>
              <a:t> </a:t>
            </a:r>
            <a:r>
              <a:rPr lang="en-US" sz="3200" dirty="0" err="1"/>
              <a:t>trẻ</a:t>
            </a:r>
            <a:r>
              <a:rPr lang="en-US" sz="3200" dirty="0"/>
              <a:t> </a:t>
            </a:r>
            <a:r>
              <a:rPr lang="en-US" sz="3200" dirty="0" err="1"/>
              <a:t>cùng</a:t>
            </a:r>
            <a:r>
              <a:rPr lang="en-US" sz="3200" dirty="0"/>
              <a:t> </a:t>
            </a:r>
            <a:r>
              <a:rPr lang="en-US" sz="3200" dirty="0" err="1"/>
              <a:t>hát</a:t>
            </a:r>
            <a:r>
              <a:rPr lang="en-US" sz="3200" dirty="0"/>
              <a:t> </a:t>
            </a:r>
            <a:r>
              <a:rPr lang="en-US" sz="3200" dirty="0" err="1"/>
              <a:t>và</a:t>
            </a:r>
            <a:r>
              <a:rPr lang="en-US" sz="3200" dirty="0"/>
              <a:t> </a:t>
            </a:r>
            <a:r>
              <a:rPr lang="en-US" sz="3200" dirty="0" err="1"/>
              <a:t>vận</a:t>
            </a:r>
            <a:r>
              <a:rPr lang="en-US" sz="3200" dirty="0"/>
              <a:t> </a:t>
            </a:r>
            <a:r>
              <a:rPr lang="en-US" sz="3200" dirty="0" err="1"/>
              <a:t>động</a:t>
            </a:r>
            <a:r>
              <a:rPr lang="en-US" sz="3200" dirty="0"/>
              <a:t> </a:t>
            </a:r>
            <a:r>
              <a:rPr lang="en-US" sz="3200" dirty="0" err="1"/>
              <a:t>nhẹ</a:t>
            </a:r>
            <a:r>
              <a:rPr lang="en-US" sz="3200" dirty="0"/>
              <a:t> </a:t>
            </a:r>
            <a:r>
              <a:rPr lang="en-US" sz="3200" dirty="0" err="1"/>
              <a:t>nhàng</a:t>
            </a:r>
            <a:r>
              <a:rPr lang="en-US" sz="3200" dirty="0"/>
              <a:t> </a:t>
            </a:r>
            <a:r>
              <a:rPr lang="en-US" sz="3200" dirty="0" err="1"/>
              <a:t>theo</a:t>
            </a:r>
            <a:r>
              <a:rPr lang="en-US" sz="3200" dirty="0"/>
              <a:t> </a:t>
            </a:r>
            <a:r>
              <a:rPr lang="en-US" sz="3200" dirty="0" err="1"/>
              <a:t>bài</a:t>
            </a:r>
            <a:r>
              <a:rPr lang="en-US" sz="3200" dirty="0"/>
              <a:t> </a:t>
            </a:r>
            <a:r>
              <a:rPr lang="en-US" sz="3200" dirty="0" err="1"/>
              <a:t>hát</a:t>
            </a:r>
            <a:r>
              <a:rPr lang="en-US" sz="3200" dirty="0"/>
              <a:t> “</a:t>
            </a:r>
            <a:r>
              <a:rPr lang="en-US" sz="3200" dirty="0" err="1"/>
              <a:t>Trời</a:t>
            </a:r>
            <a:r>
              <a:rPr lang="en-US" sz="3200" dirty="0"/>
              <a:t> </a:t>
            </a:r>
            <a:r>
              <a:rPr lang="en-US" sz="3200" dirty="0" err="1"/>
              <a:t>nắng</a:t>
            </a:r>
            <a:r>
              <a:rPr lang="en-US" sz="3200" dirty="0"/>
              <a:t> </a:t>
            </a:r>
            <a:r>
              <a:rPr lang="en-US" sz="3200" dirty="0" err="1"/>
              <a:t>trời</a:t>
            </a:r>
            <a:r>
              <a:rPr lang="en-US" sz="3200" dirty="0"/>
              <a:t> </a:t>
            </a:r>
            <a:r>
              <a:rPr lang="en-US" sz="3200" dirty="0" err="1"/>
              <a:t>mưa</a:t>
            </a:r>
            <a:r>
              <a:rPr lang="en-US" sz="32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367</Words>
  <Application>Microsoft Office PowerPoint</Application>
  <PresentationFormat>On-screen Show (4:3)</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Acer</cp:lastModifiedBy>
  <cp:revision>40</cp:revision>
  <dcterms:created xsi:type="dcterms:W3CDTF">2021-10-30T11:20:37Z</dcterms:created>
  <dcterms:modified xsi:type="dcterms:W3CDTF">2023-09-20T04:44:21Z</dcterms:modified>
</cp:coreProperties>
</file>