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5" r:id="rId4"/>
    <p:sldId id="286" r:id="rId5"/>
    <p:sldId id="287" r:id="rId6"/>
    <p:sldId id="294" r:id="rId7"/>
    <p:sldId id="304" r:id="rId8"/>
    <p:sldId id="258" r:id="rId9"/>
    <p:sldId id="307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3BDF2A-4B36-43CE-B31D-212DAFCA6B8B}">
          <p14:sldIdLst>
            <p14:sldId id="256"/>
            <p14:sldId id="257"/>
            <p14:sldId id="285"/>
            <p14:sldId id="286"/>
            <p14:sldId id="287"/>
            <p14:sldId id="294"/>
            <p14:sldId id="304"/>
            <p14:sldId id="258"/>
            <p14:sldId id="307"/>
            <p14:sldId id="305"/>
          </p14:sldIdLst>
        </p14:section>
        <p14:section name="Untitled Section" id="{ADDD3BA0-D3C6-4AC9-8FC6-0C05BDC7CBA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C22DB-71C5-4DEF-8376-2C4D04D78BE1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00653-0FA3-4ABD-AD34-EEA0B242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6CD0C-A7D9-4D6A-B6A5-58BE202C4CE7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E2FEA-202A-4A96-88F5-CD81583419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4B7976-1F7D-4945-ABCA-6A2B6001842D}" type="datetime1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35B94-04E3-472C-8C72-BE3AB9E90F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Tạ Thi Thùy Linh</a:t>
            </a:r>
          </a:p>
        </p:txBody>
      </p:sp>
    </p:spTree>
    <p:extLst>
      <p:ext uri="{BB962C8B-B14F-4D97-AF65-F5344CB8AC3E}">
        <p14:creationId xmlns:p14="http://schemas.microsoft.com/office/powerpoint/2010/main" val="419743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EBAD-D93D-46A9-80A4-480F5E713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D0D8C-0443-4909-99A9-4E37B1CA7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FD21-161E-457D-807A-20009B7B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F6BA-4DA9-4899-82DA-CB20D0D7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8F08F-85F5-4A3E-89F3-D2A195CD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4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8021-0C4B-4B29-A2AA-A1C16953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5342E-9B48-4F20-AEC2-9AA924B1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534B-1714-4748-9928-3864563B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AEF23-33EA-4494-A05C-10940686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F5F25-3958-4FA2-BEAD-6D6D8995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8F8451-D464-49D8-AAAC-FAFF85AC6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B4279-4E36-46BC-940E-221605F65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D702A-F73D-4C28-B5C7-DEF35CE2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23216-D719-4F02-8D30-09A44CE5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7266-E839-43C3-80A7-E3B9E79A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B07F-756E-45C7-9AA5-FE28F0E2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6D4B0-D0B6-44EA-93BF-F471D13D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84501-6606-4AC2-A429-316B8818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0483C-51E9-4FB6-8F16-407F16F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6E386-8A60-414A-9942-0C82991E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F158-9833-4472-9A05-E254D27A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B6F05-6402-493B-AF08-D864EBE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8CAE0-12F1-4923-858C-B20F8E2C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71257-BD21-4F91-B603-4B66C163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16629-AD23-42E1-94F3-3BB9873A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C5DE-BC99-42C8-85F4-A0F03597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F7189-CB59-4E7D-80D0-BE01946C0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13AD-AF24-455D-A4AE-C7E530644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42ABA-740B-4D4E-BA02-157CACB4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247C-FDE2-4698-A93E-DDF1ABA1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DF4DF-1821-45CF-BE00-72C303FA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6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4437-16BA-430E-818A-CDFDBD94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85DD4-5A1C-42A0-8EB4-CE7425596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C043D-0B0D-43AC-B6F8-E742C934F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7671F-89D5-41AF-87D9-0151D0C50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C9D86-9A9D-4BBF-8570-30DA8A408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16F17-2725-4645-81FB-AA4EA13A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4C661-0BF9-4D1F-AD3F-C2FCD9E0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1B5E5-8226-4045-9BC7-2D3BCE07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5D8B-9644-499B-876C-7C815792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2AF91-B3A5-4B18-8D6B-B32249E4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F11B-D935-4717-A84D-F2F53934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522A3-3EEA-4A47-A0DC-8891C62A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B9FD2-AA89-447B-9BA7-EB74F051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7060F-6DC5-43E4-95F6-BCF5431D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7067B-0029-4D4A-8EC3-92163E0E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D0B5-74C7-4923-B622-C937FF6C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77EB-3476-4001-9183-CC7EB1A5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AB58A-4727-4D46-91AD-E1A0B8AED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96C0-0968-449B-8E09-1DC8C25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4FF1D-5381-4F43-B1D9-83FCA6AE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75072-9F4E-490B-A5BD-72B3E09D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3D17-DA1B-4260-A21A-E26300DF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344DB-62DC-44C7-BEE2-10FA207E7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7CA30-D74A-411D-85B8-70B2E610A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B333E-D156-445E-BBD2-3A7E74E3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0B7D5-C14B-485E-A1FA-DFA291CA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F3D2-1C1D-4704-AD94-91617D7E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FE0F7-034B-4629-A5D6-AFF95986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35B11-5711-425C-8FCC-5BB1E6D0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08E67-632A-46E5-83D9-47F98F923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A9EB-D086-426C-9C95-E66119C37386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C23A-D0A8-4C92-8520-FF4DD680B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920C8-FEFE-4977-B678-7BCD0EFCB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11" Type="http://schemas.openxmlformats.org/officeDocument/2006/relationships/image" Target="../media/image9.gif"/><Relationship Id="rId5" Type="http://schemas.openxmlformats.org/officeDocument/2006/relationships/image" Target="../media/image4.gif"/><Relationship Id="rId10" Type="http://schemas.openxmlformats.org/officeDocument/2006/relationships/slide" Target="slide3.xml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3CA6-B3A2-4E53-AA8E-6ED8BA3F0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19863-D4D9-4EDC-A358-46CECE72F8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pic>
        <p:nvPicPr>
          <p:cNvPr id="1026" name="Picture 2" descr="Hình nền Powerpoint đơn giản, đẹp (80) | School powerpoint templates,  Powerpoint background templates, Powerpoint background free">
            <a:extLst>
              <a:ext uri="{FF2B5EF4-FFF2-40B4-BE49-F238E27FC236}">
                <a16:creationId xmlns:a16="http://schemas.microsoft.com/office/drawing/2014/main" id="{2FB0F172-FD79-4B1A-85ED-0B22AE3C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14AAC-2E30-446E-9413-1D25820A1D76}"/>
              </a:ext>
            </a:extLst>
          </p:cNvPr>
          <p:cNvSpPr txBox="1"/>
          <p:nvPr/>
        </p:nvSpPr>
        <p:spPr>
          <a:xfrm>
            <a:off x="2825260" y="856869"/>
            <a:ext cx="654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AN DƯƠNG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1E134-23FD-4016-81BE-58E177CB39EF}"/>
              </a:ext>
            </a:extLst>
          </p:cNvPr>
          <p:cNvSpPr txBox="1"/>
          <p:nvPr/>
        </p:nvSpPr>
        <p:spPr>
          <a:xfrm>
            <a:off x="2222693" y="2674947"/>
            <a:ext cx="8192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-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8FC4A-5265-445E-9FC8-7EF1E581DD51}"/>
              </a:ext>
            </a:extLst>
          </p:cNvPr>
          <p:cNvSpPr txBox="1"/>
          <p:nvPr/>
        </p:nvSpPr>
        <p:spPr>
          <a:xfrm>
            <a:off x="1739704" y="4672766"/>
            <a:ext cx="87125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Sitka Subheading" panose="02000505000000020004" pitchFamily="2" charset="0"/>
              </a:rPr>
              <a:t>Độ</a:t>
            </a:r>
            <a:r>
              <a:rPr lang="en-US" sz="32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itka Subheading" panose="02000505000000020004" pitchFamily="2" charset="0"/>
              </a:rPr>
              <a:t>tuổi</a:t>
            </a:r>
            <a:r>
              <a:rPr lang="en-US" sz="32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Sitka Subheading" panose="02000505000000020004" pitchFamily="2" charset="0"/>
              </a:rPr>
              <a:t>Nhà</a:t>
            </a:r>
            <a:r>
              <a:rPr lang="en-US" sz="3200" dirty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itka Subheading" panose="02000505000000020004" pitchFamily="2" charset="0"/>
              </a:rPr>
              <a:t>trẻ</a:t>
            </a:r>
            <a:r>
              <a:rPr lang="en-US" sz="3200" dirty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24- 36</a:t>
            </a:r>
            <a:r>
              <a:rPr lang="en-US" sz="32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itka Subheading" panose="02000505000000020004" pitchFamily="2" charset="0"/>
              </a:rPr>
              <a:t>tháng</a:t>
            </a:r>
            <a:endParaRPr lang="en-US" sz="3200" dirty="0">
              <a:solidFill>
                <a:srgbClr val="C00000"/>
              </a:solidFill>
              <a:latin typeface="Sitka Subheading" panose="02000505000000020004" pitchFamily="2" charset="0"/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Sitka Subheading" panose="02000505000000020004" pitchFamily="2" charset="0"/>
              </a:rPr>
              <a:t>Giáo</a:t>
            </a:r>
            <a:r>
              <a:rPr lang="en-US" sz="3200" dirty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itka Subheading" panose="02000505000000020004" pitchFamily="2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Sitka Subheading" panose="02000505000000020004" pitchFamily="2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Sitka Subheading" panose="02000505000000020004" pitchFamily="2" charset="0"/>
              </a:rPr>
              <a:t>Phùng</a:t>
            </a:r>
            <a:r>
              <a:rPr lang="en-US" sz="32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itka Subheading" panose="02000505000000020004" pitchFamily="2" charset="0"/>
              </a:rPr>
              <a:t>Thị</a:t>
            </a:r>
            <a:r>
              <a:rPr lang="en-US" sz="3200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itka Subheading" panose="02000505000000020004" pitchFamily="2" charset="0"/>
              </a:rPr>
              <a:t>Nga</a:t>
            </a:r>
            <a:endParaRPr lang="en-US" sz="3200" dirty="0">
              <a:solidFill>
                <a:srgbClr val="C00000"/>
              </a:solidFill>
              <a:latin typeface="Sitka Subheading" panose="02000505000000020004" pitchFamily="2" charset="0"/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9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DA32-F545-497D-8935-EF195E6D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BC04A6-4C26-4E84-B87A-1105BA4DF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43"/>
            <a:ext cx="12027877" cy="6724357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CDC893-DF99-423C-BB82-D72AFEB8B560}"/>
              </a:ext>
            </a:extLst>
          </p:cNvPr>
          <p:cNvSpPr/>
          <p:nvPr/>
        </p:nvSpPr>
        <p:spPr>
          <a:xfrm>
            <a:off x="2249714" y="2096341"/>
            <a:ext cx="81570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68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76E2-8B90-4B62-B566-2BE9158E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C6ED-50A5-4481-9FCD-85501E78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8D21D3F1-51BF-44D6-99F2-C4B71E11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6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36C4D9D-2402-451F-8CA7-F1CE10B58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012" y="1710642"/>
            <a:ext cx="9570720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con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2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>
            <a:extLst>
              <a:ext uri="{FF2B5EF4-FFF2-40B4-BE49-F238E27FC236}">
                <a16:creationId xmlns:a16="http://schemas.microsoft.com/office/drawing/2014/main" id="{A1EF39B5-4929-4BA1-99EF-B71FB5A6BED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0" y="3200400"/>
            <a:ext cx="4648200" cy="3657600"/>
            <a:chOff x="192" y="1968"/>
            <a:chExt cx="2928" cy="2304"/>
          </a:xfrm>
        </p:grpSpPr>
        <p:pic>
          <p:nvPicPr>
            <p:cNvPr id="6167" name="Picture 4" descr="N7">
              <a:extLst>
                <a:ext uri="{FF2B5EF4-FFF2-40B4-BE49-F238E27FC236}">
                  <a16:creationId xmlns:a16="http://schemas.microsoft.com/office/drawing/2014/main" id="{FFE59582-658F-4496-A421-6AB3ED0023D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5" descr="N3">
              <a:extLst>
                <a:ext uri="{FF2B5EF4-FFF2-40B4-BE49-F238E27FC236}">
                  <a16:creationId xmlns:a16="http://schemas.microsoft.com/office/drawing/2014/main" id="{A20395AB-A276-426B-96BF-DBBAC30E1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7" name="Group 6">
            <a:extLst>
              <a:ext uri="{FF2B5EF4-FFF2-40B4-BE49-F238E27FC236}">
                <a16:creationId xmlns:a16="http://schemas.microsoft.com/office/drawing/2014/main" id="{50BDCCDB-2075-4C6D-B266-3C7CC19567E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019800" y="0"/>
            <a:ext cx="4648200" cy="3657600"/>
            <a:chOff x="192" y="1968"/>
            <a:chExt cx="2928" cy="2304"/>
          </a:xfrm>
        </p:grpSpPr>
        <p:pic>
          <p:nvPicPr>
            <p:cNvPr id="6165" name="Picture 7" descr="N7">
              <a:extLst>
                <a:ext uri="{FF2B5EF4-FFF2-40B4-BE49-F238E27FC236}">
                  <a16:creationId xmlns:a16="http://schemas.microsoft.com/office/drawing/2014/main" id="{1FFA25B5-1C27-4613-94BF-A0D427B56F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8" descr="N3">
              <a:extLst>
                <a:ext uri="{FF2B5EF4-FFF2-40B4-BE49-F238E27FC236}">
                  <a16:creationId xmlns:a16="http://schemas.microsoft.com/office/drawing/2014/main" id="{0F6A22E9-507D-4C59-83BA-11F35D03B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9" descr="Bellcoll">
            <a:extLst>
              <a:ext uri="{FF2B5EF4-FFF2-40B4-BE49-F238E27FC236}">
                <a16:creationId xmlns:a16="http://schemas.microsoft.com/office/drawing/2014/main" id="{D5739B9E-1C8F-4718-BAF3-7B9BE284A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451">
            <a:off x="9296400" y="38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1" descr="1145086ejqsyt499z">
            <a:extLst>
              <a:ext uri="{FF2B5EF4-FFF2-40B4-BE49-F238E27FC236}">
                <a16:creationId xmlns:a16="http://schemas.microsoft.com/office/drawing/2014/main" id="{E6AE93C0-9B02-48B9-BD94-018EAB17E6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06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2" descr="1145086ejqsyt499z">
            <a:extLst>
              <a:ext uri="{FF2B5EF4-FFF2-40B4-BE49-F238E27FC236}">
                <a16:creationId xmlns:a16="http://schemas.microsoft.com/office/drawing/2014/main" id="{BCD55FFA-149A-4BCF-98B1-C9C1A2151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010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Bellcoll">
            <a:extLst>
              <a:ext uri="{FF2B5EF4-FFF2-40B4-BE49-F238E27FC236}">
                <a16:creationId xmlns:a16="http://schemas.microsoft.com/office/drawing/2014/main" id="{0DA4EB52-5D41-4184-AF65-99E649C30D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2133600" y="38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4" descr="1145086ejqsyt499z">
            <a:extLst>
              <a:ext uri="{FF2B5EF4-FFF2-40B4-BE49-F238E27FC236}">
                <a16:creationId xmlns:a16="http://schemas.microsoft.com/office/drawing/2014/main" id="{F6CEFC2E-6DEF-4510-80F1-287CA754E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5" descr="1145086ejqsyt499z">
            <a:extLst>
              <a:ext uri="{FF2B5EF4-FFF2-40B4-BE49-F238E27FC236}">
                <a16:creationId xmlns:a16="http://schemas.microsoft.com/office/drawing/2014/main" id="{01BB44DA-014F-477E-837E-51FCF187B3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3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8" descr="878031oq6iuoirb6">
            <a:extLst>
              <a:ext uri="{FF2B5EF4-FFF2-40B4-BE49-F238E27FC236}">
                <a16:creationId xmlns:a16="http://schemas.microsoft.com/office/drawing/2014/main" id="{B3A1FE76-3AF9-41DF-A3D3-C8F8F3202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43188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9" descr="878031oq6iuoirb6">
            <a:extLst>
              <a:ext uri="{FF2B5EF4-FFF2-40B4-BE49-F238E27FC236}">
                <a16:creationId xmlns:a16="http://schemas.microsoft.com/office/drawing/2014/main" id="{5577A815-6053-4702-A82A-669C0D28C2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0" descr="878031oq6iuoirb6">
            <a:extLst>
              <a:ext uri="{FF2B5EF4-FFF2-40B4-BE49-F238E27FC236}">
                <a16:creationId xmlns:a16="http://schemas.microsoft.com/office/drawing/2014/main" id="{E8FB7FB7-1CAC-46A1-8031-14C499540D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15526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1" descr="878031oq6iuoirb6">
            <a:extLst>
              <a:ext uri="{FF2B5EF4-FFF2-40B4-BE49-F238E27FC236}">
                <a16:creationId xmlns:a16="http://schemas.microsoft.com/office/drawing/2014/main" id="{9B166826-F376-4EE2-AB2A-BBB1EAA8BD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86788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52" descr="Picture7">
            <a:extLst>
              <a:ext uri="{FF2B5EF4-FFF2-40B4-BE49-F238E27FC236}">
                <a16:creationId xmlns:a16="http://schemas.microsoft.com/office/drawing/2014/main" id="{156FE0DC-EDAC-4E27-BF1A-841BDDED05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8748713" y="511968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WordArt 53">
            <a:extLst>
              <a:ext uri="{FF2B5EF4-FFF2-40B4-BE49-F238E27FC236}">
                <a16:creationId xmlns:a16="http://schemas.microsoft.com/office/drawing/2014/main" id="{D3B5845A-88F2-4E83-87B5-11059759CC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1" y="1981200"/>
            <a:ext cx="67056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60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4FE5F7B9-3F12-46C1-A572-584856D11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1" y="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D9AF0A8A-E822-499E-B730-01C6B584C4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401" y="213360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B2B756B8-7F56-44BF-9D5B-0138BE924E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1" y="198120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EAC25472-8CA4-4931-8997-0A3FED31C0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1" y="548640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ổng hợp 50+ khung ảnh đẹp để ghép ảnh | Dễ thương, Khung ảnh, Hình ảnh">
            <a:extLst>
              <a:ext uri="{FF2B5EF4-FFF2-40B4-BE49-F238E27FC236}">
                <a16:creationId xmlns:a16="http://schemas.microsoft.com/office/drawing/2014/main" id="{1462C969-3362-4D4A-9079-E5FFD4E8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EEE17A-1C87-4038-B1CD-D6328B29A657}"/>
              </a:ext>
            </a:extLst>
          </p:cNvPr>
          <p:cNvSpPr txBox="1"/>
          <p:nvPr/>
        </p:nvSpPr>
        <p:spPr>
          <a:xfrm>
            <a:off x="1596368" y="1966957"/>
            <a:ext cx="95519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–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4" y="1866955"/>
            <a:ext cx="3998792" cy="391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03" y="3429000"/>
            <a:ext cx="2137349" cy="20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548AFC-EB1F-41AE-935B-30A841E21403}"/>
              </a:ext>
            </a:extLst>
          </p:cNvPr>
          <p:cNvSpPr/>
          <p:nvPr/>
        </p:nvSpPr>
        <p:spPr>
          <a:xfrm>
            <a:off x="228599" y="431799"/>
            <a:ext cx="4371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</a:t>
            </a:r>
            <a:r>
              <a:rPr lang="vi-V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ơ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</a:t>
            </a:r>
          </a:p>
        </p:txBody>
      </p:sp>
      <p:pic>
        <p:nvPicPr>
          <p:cNvPr id="6154" name="Picture 12" descr="Trang trí WordPress bằng ảnh động (*GIF) | Heo Mê Phim">
            <a:extLst>
              <a:ext uri="{FF2B5EF4-FFF2-40B4-BE49-F238E27FC236}">
                <a16:creationId xmlns:a16="http://schemas.microsoft.com/office/drawing/2014/main" id="{8D4E9AAD-F9AF-4A00-B654-35C349DCB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90" y="4818829"/>
            <a:ext cx="25675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2CCD36-A744-4FF3-91C8-6A37EE38E61D}"/>
              </a:ext>
            </a:extLst>
          </p:cNvPr>
          <p:cNvSpPr/>
          <p:nvPr/>
        </p:nvSpPr>
        <p:spPr>
          <a:xfrm>
            <a:off x="1854200" y="1659974"/>
            <a:ext cx="80899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an You Guess Which Animal's Eye This Is? | Animated gif, Animation, Cute  galaxy wallpaper">
            <a:extLst>
              <a:ext uri="{FF2B5EF4-FFF2-40B4-BE49-F238E27FC236}">
                <a16:creationId xmlns:a16="http://schemas.microsoft.com/office/drawing/2014/main" id="{FA665003-9736-445A-B195-A6C23B379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1840" y="3289300"/>
            <a:ext cx="3131071" cy="308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ing GIFs - Get the best GIF on GIPHY">
            <a:extLst>
              <a:ext uri="{FF2B5EF4-FFF2-40B4-BE49-F238E27FC236}">
                <a16:creationId xmlns:a16="http://schemas.microsoft.com/office/drawing/2014/main" id="{D1CB43E1-CF5D-463B-9B53-D4E0D9E60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87" y="2911543"/>
            <a:ext cx="3260657" cy="3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nking Think Sticker by shourimajo for iOS &amp; Android | GIPHY">
            <a:extLst>
              <a:ext uri="{FF2B5EF4-FFF2-40B4-BE49-F238E27FC236}">
                <a16:creationId xmlns:a16="http://schemas.microsoft.com/office/drawing/2014/main" id="{ECBF4583-7740-4563-A9B0-DF807293B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146541"/>
            <a:ext cx="1518920" cy="17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90" y="1342654"/>
            <a:ext cx="4246210" cy="446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655" y="147110"/>
            <a:ext cx="58057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C2FD1-90B8-490F-BFED-42C51E521832}"/>
              </a:ext>
            </a:extLst>
          </p:cNvPr>
          <p:cNvSpPr txBox="1"/>
          <p:nvPr/>
        </p:nvSpPr>
        <p:spPr>
          <a:xfrm>
            <a:off x="141392" y="281144"/>
            <a:ext cx="685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21" y="3323771"/>
            <a:ext cx="1525473" cy="21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IF grass - animated GIF on GIFER">
            <a:extLst>
              <a:ext uri="{FF2B5EF4-FFF2-40B4-BE49-F238E27FC236}">
                <a16:creationId xmlns:a16="http://schemas.microsoft.com/office/drawing/2014/main" id="{E654CF09-382E-46CE-87B8-1AE9E2C7A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75" y="4256445"/>
            <a:ext cx="5696442" cy="26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ote of the day – Aziz Gattoufi | New Bloggy Cat [NBC]">
            <a:extLst>
              <a:ext uri="{FF2B5EF4-FFF2-40B4-BE49-F238E27FC236}">
                <a16:creationId xmlns:a16="http://schemas.microsoft.com/office/drawing/2014/main" id="{E912E4E0-4CF3-4297-9017-1F07BBCE8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96" y="4780880"/>
            <a:ext cx="3869271" cy="20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CEC959C5-8772-4DC0-AD87-9266752B7F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57" y="3886200"/>
            <a:ext cx="1602224" cy="32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65F283DE-2598-496C-9C2C-FBEC12743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407" y="5614529"/>
            <a:ext cx="1076151" cy="13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DE7AE-080F-4CB9-9218-75987DD0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20267-9BC3-4351-BF4D-F1BE57086461}"/>
              </a:ext>
            </a:extLst>
          </p:cNvPr>
          <p:cNvSpPr txBox="1"/>
          <p:nvPr/>
        </p:nvSpPr>
        <p:spPr>
          <a:xfrm>
            <a:off x="2685144" y="778876"/>
            <a:ext cx="762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80806" y="3526971"/>
            <a:ext cx="1673594" cy="16438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32" y="3473253"/>
            <a:ext cx="3447938" cy="2310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15" y="1740095"/>
            <a:ext cx="6454133" cy="42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C2FD1-90B8-490F-BFED-42C51E521832}"/>
              </a:ext>
            </a:extLst>
          </p:cNvPr>
          <p:cNvSpPr txBox="1"/>
          <p:nvPr/>
        </p:nvSpPr>
        <p:spPr>
          <a:xfrm>
            <a:off x="2989943" y="1783831"/>
            <a:ext cx="802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2489" y="2960915"/>
            <a:ext cx="7984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196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Sitka Subheading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2021-12-31T01:18:56Z</dcterms:created>
  <dcterms:modified xsi:type="dcterms:W3CDTF">2023-09-15T02:02:11Z</dcterms:modified>
</cp:coreProperties>
</file>