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1170" y="648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4DEC-3ECB-CC93-6BE3-AA609D926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98B5F-5FC6-B540-1130-98D461526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DE84-F80B-548D-35DE-5E65179F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27E8-58E2-E7BF-B91F-D4D04DD9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3ECA1-5C5B-B25D-6B02-23431400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9043-0AF7-BAA9-6752-151043C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F12A4-835E-32D3-6065-315FA2A65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622C-46E4-2E78-6795-0DB45431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8AA6-AE55-F841-2601-CEFF1D0A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BA73-22C0-A879-F690-9EB28A0B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8770A-18A5-D954-54E3-6F58C2E80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E69EE-FF05-38B9-9206-B87DAA46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C7191-18A5-EAF2-C066-02C00B0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D094D-7C86-724C-8C8D-4DDD55CA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5156-5209-6F57-40F5-F2190F06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12D2-BE45-0D57-0DAD-75589D71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6539-3B22-6B85-7E05-4CAAEC6C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4B0F-C1A1-6025-C8F0-503F8C44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7873-861C-0696-2838-401BA338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B019-9B46-316C-EF9B-46AE3166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DCE-31D8-1BEB-5057-0D8BF48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6711-4B74-57BB-7613-8D60B944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CA61-BA4C-F557-446D-FC10A554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6546-4FA9-F66B-52C7-731CA98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2471-A01A-E7A9-6169-2609F77E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8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2022-72A5-FD99-C007-8598BAE6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616D-5C50-FD5A-1A2E-C42F70178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AB223-081F-2F81-C12A-0759593BF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D8AFA-41AE-F983-1BFD-6957A5EF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0C55-BB08-FD00-8747-9F58251E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9B470-9C82-BF2A-66EA-2B827DE7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2CCD-1EAA-1BE6-B0C9-BBEFF4A2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119B-A11D-6485-343A-215B1DAB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B53D-B861-C4F8-77D6-E40B09F41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F9627-8129-2202-75DE-7E5F4D11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79E50-A34C-B5E9-D97E-62A67EAB6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BBDE0-6F5E-CED4-B77C-5B51D102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136CE-83F3-0F9D-1C52-588F34CB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B1E7E-C849-9EBA-022F-8047DC6B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9E6F-ADF5-5FFB-27A9-BD256DD6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8E4EF-4FFE-F349-197D-EC42B248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C4BD8-51A8-7744-F538-B5B2E39E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6CFE5-624D-A806-BC1D-F5D46A87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77362-C962-CF0F-5602-6875EE68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8DB40-1EAB-7EC1-1662-F89B0561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96602-84B8-2383-F432-09C4C089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29E5-F2EB-ACEF-514B-8E218DEF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5421-E035-893E-3313-D0FA2836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AFAFF-0AA7-E6C5-C534-1C8620ED1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6687-7564-EC69-A338-71C77CF7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E9DA0-0F07-672F-50CD-03837C2E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5A58D-6800-97EA-E2C3-5173CF8E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FABA-FE60-AAF3-F31F-58560BB1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AE350-1A72-ECE7-EF83-A773FC6F5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00C62-5AC6-875E-AF29-9A371900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E8E91-D1CE-3CE6-190F-F41EAE6D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F91C1-51FC-6EC5-36EF-20049578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99D3-5260-CF01-F6CF-D503F9A6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2E4B-B2FD-7A24-E147-342322C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46803-F509-6070-9548-ECE9BCC87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A609-34BE-1BF6-DD5A-ADC5221A2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CB2A-5A6A-4048-8D33-EA6132AEE44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6EE13-BC29-CB80-6BE1-5DB09BF03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4DED-0702-4CC6-F4B7-8CA0073E5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53E7-1D4B-431E-9E23-534EC0C3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23489F-B91C-6A0E-C80C-205550E2A9A9}"/>
              </a:ext>
            </a:extLst>
          </p:cNvPr>
          <p:cNvSpPr/>
          <p:nvPr/>
        </p:nvSpPr>
        <p:spPr>
          <a:xfrm>
            <a:off x="928690" y="305125"/>
            <a:ext cx="106627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ỨNG DỤNG GOOGLE FORMS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TRONG CÔNG TÁC ĐÁNH GIÁ, CHẤM ĐIỂM, TỔNG HỢP PT THI ĐUA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HỘI THI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E1B96-2C19-CBEA-0F68-F3694E9D239F}"/>
              </a:ext>
            </a:extLst>
          </p:cNvPr>
          <p:cNvSpPr txBox="1"/>
          <p:nvPr/>
        </p:nvSpPr>
        <p:spPr>
          <a:xfrm>
            <a:off x="84841" y="1525666"/>
            <a:ext cx="365760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58121-B028-BE5B-558A-4489AA883436}"/>
              </a:ext>
            </a:extLst>
          </p:cNvPr>
          <p:cNvSpPr txBox="1"/>
          <p:nvPr/>
        </p:nvSpPr>
        <p:spPr>
          <a:xfrm>
            <a:off x="84841" y="3238500"/>
            <a:ext cx="2630367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chấm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Thùng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969D3-6271-6A21-1635-7A2BA8B57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086" y="2337846"/>
            <a:ext cx="9056914" cy="4520153"/>
          </a:xfrm>
          <a:prstGeom prst="rect">
            <a:avLst/>
          </a:prstGeom>
        </p:spPr>
      </p:pic>
      <p:pic>
        <p:nvPicPr>
          <p:cNvPr id="11" name="playful-140946 (1)">
            <a:hlinkClick r:id="" action="ppaction://media"/>
            <a:extLst>
              <a:ext uri="{FF2B5EF4-FFF2-40B4-BE49-F238E27FC236}">
                <a16:creationId xmlns:a16="http://schemas.microsoft.com/office/drawing/2014/main" id="{D3801D9F-ED54-54B9-0D73-6C32F5A817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44603" y="77588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73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0"/>
    </mc:Choice>
    <mc:Fallback>
      <p:transition spd="slow" advTm="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9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AC151-8AFA-1C75-5861-C2208F16C548}"/>
              </a:ext>
            </a:extLst>
          </p:cNvPr>
          <p:cNvSpPr txBox="1"/>
          <p:nvPr/>
        </p:nvSpPr>
        <p:spPr>
          <a:xfrm>
            <a:off x="605775" y="369242"/>
            <a:ext cx="549022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thang </a:t>
            </a:r>
            <a:r>
              <a:rPr lang="en-US" sz="1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1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C6E95-243D-1AF1-78FA-537FAA0A9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231"/>
          <a:stretch/>
        </p:blipFill>
        <p:spPr>
          <a:xfrm>
            <a:off x="136721" y="2221992"/>
            <a:ext cx="5868154" cy="42667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D5443-DE50-FECB-1574-8753510C2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654" y="218313"/>
            <a:ext cx="5635626" cy="27717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B2E33-318D-4115-0E3F-276A95C91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654" y="3520440"/>
            <a:ext cx="5635626" cy="333756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CF727F-C1A0-C517-BE38-098722507749}"/>
              </a:ext>
            </a:extLst>
          </p:cNvPr>
          <p:cNvSpPr/>
          <p:nvPr/>
        </p:nvSpPr>
        <p:spPr>
          <a:xfrm>
            <a:off x="207390" y="5316718"/>
            <a:ext cx="744717" cy="3110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A926F3-965E-77C4-D8E6-B0980B34AEB5}"/>
              </a:ext>
            </a:extLst>
          </p:cNvPr>
          <p:cNvSpPr/>
          <p:nvPr/>
        </p:nvSpPr>
        <p:spPr>
          <a:xfrm>
            <a:off x="6510779" y="697101"/>
            <a:ext cx="3852421" cy="946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16B0BE-E314-EEA2-4497-10C5578B4263}"/>
              </a:ext>
            </a:extLst>
          </p:cNvPr>
          <p:cNvSpPr/>
          <p:nvPr/>
        </p:nvSpPr>
        <p:spPr>
          <a:xfrm>
            <a:off x="6510779" y="3629891"/>
            <a:ext cx="5473831" cy="30941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03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2"/>
    </mc:Choice>
    <mc:Fallback>
      <p:transition spd="slow" advTm="13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665A3-78F2-A3CB-7274-E7F73E0A79D7}"/>
              </a:ext>
            </a:extLst>
          </p:cNvPr>
          <p:cNvSpPr txBox="1"/>
          <p:nvPr/>
        </p:nvSpPr>
        <p:spPr>
          <a:xfrm>
            <a:off x="441198" y="315882"/>
            <a:ext cx="5215129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3:Thực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092E4-05CB-2521-F005-433FB0F95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2" y="2681476"/>
            <a:ext cx="5910587" cy="403936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75D4A-CFD5-CA8F-3B2B-74BBE23B2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949" y="75749"/>
            <a:ext cx="5359228" cy="30325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526C7-9720-5C4C-2E61-96DB8511D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831" y="3471965"/>
            <a:ext cx="5427345" cy="32385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677F7-AF8C-D092-9A77-1C4B886D54A0}"/>
              </a:ext>
            </a:extLst>
          </p:cNvPr>
          <p:cNvSpPr txBox="1"/>
          <p:nvPr/>
        </p:nvSpPr>
        <p:spPr>
          <a:xfrm>
            <a:off x="685056" y="1202508"/>
            <a:ext cx="5359228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_ 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”, 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spc="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7CD0D2-3DB5-8B56-74F4-DEA10839E875}"/>
              </a:ext>
            </a:extLst>
          </p:cNvPr>
          <p:cNvSpPr/>
          <p:nvPr/>
        </p:nvSpPr>
        <p:spPr>
          <a:xfrm>
            <a:off x="4118073" y="4066932"/>
            <a:ext cx="1730277" cy="9336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38A8B9-A3E9-4CCD-9B80-2CEA2E936891}"/>
              </a:ext>
            </a:extLst>
          </p:cNvPr>
          <p:cNvSpPr/>
          <p:nvPr/>
        </p:nvSpPr>
        <p:spPr>
          <a:xfrm>
            <a:off x="7718524" y="4572000"/>
            <a:ext cx="2597052" cy="11463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D36DE0-BCB3-DF53-4121-8DBC9D51870A}"/>
              </a:ext>
            </a:extLst>
          </p:cNvPr>
          <p:cNvSpPr/>
          <p:nvPr/>
        </p:nvSpPr>
        <p:spPr>
          <a:xfrm>
            <a:off x="8871048" y="1235234"/>
            <a:ext cx="1730277" cy="450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15302-BE07-5646-8093-BBE2907DC436}"/>
              </a:ext>
            </a:extLst>
          </p:cNvPr>
          <p:cNvSpPr txBox="1"/>
          <p:nvPr/>
        </p:nvSpPr>
        <p:spPr>
          <a:xfrm>
            <a:off x="4391025" y="3238500"/>
            <a:ext cx="352425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6BE5C-7B0F-539F-83CB-9D73A6BF3BE8}"/>
              </a:ext>
            </a:extLst>
          </p:cNvPr>
          <p:cNvSpPr txBox="1"/>
          <p:nvPr/>
        </p:nvSpPr>
        <p:spPr>
          <a:xfrm>
            <a:off x="8201025" y="516575"/>
            <a:ext cx="352425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0EDED-3038-8952-B917-E283E6ED86D1}"/>
              </a:ext>
            </a:extLst>
          </p:cNvPr>
          <p:cNvSpPr txBox="1"/>
          <p:nvPr/>
        </p:nvSpPr>
        <p:spPr>
          <a:xfrm>
            <a:off x="10315576" y="4110335"/>
            <a:ext cx="352425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0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7"/>
    </mc:Choice>
    <mc:Fallback>
      <p:transition spd="slow" advTm="5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665A3-78F2-A3CB-7274-E7F73E0A79D7}"/>
              </a:ext>
            </a:extLst>
          </p:cNvPr>
          <p:cNvSpPr txBox="1"/>
          <p:nvPr/>
        </p:nvSpPr>
        <p:spPr>
          <a:xfrm>
            <a:off x="326187" y="1489320"/>
            <a:ext cx="5026864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1" indent="40005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ED37F-AFA0-0996-EB31-8E1460075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90" y="48784"/>
            <a:ext cx="5945910" cy="302692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19232-61F7-1BAB-6896-5684C40B8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662"/>
          <a:stretch/>
        </p:blipFill>
        <p:spPr>
          <a:xfrm>
            <a:off x="5213985" y="3306218"/>
            <a:ext cx="6901816" cy="350299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8087E-6903-F613-56FE-915EC4225812}"/>
              </a:ext>
            </a:extLst>
          </p:cNvPr>
          <p:cNvSpPr txBox="1"/>
          <p:nvPr/>
        </p:nvSpPr>
        <p:spPr>
          <a:xfrm>
            <a:off x="215786" y="4811676"/>
            <a:ext cx="4527804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quân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endPara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53AEB-6B1B-35BE-59A2-70B2AC094D14}"/>
              </a:ext>
            </a:extLst>
          </p:cNvPr>
          <p:cNvSpPr txBox="1"/>
          <p:nvPr/>
        </p:nvSpPr>
        <p:spPr>
          <a:xfrm>
            <a:off x="144780" y="404859"/>
            <a:ext cx="4669816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3:Thực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C1EB6-81FC-9611-C192-4DC6DEABD35A}"/>
              </a:ext>
            </a:extLst>
          </p:cNvPr>
          <p:cNvSpPr txBox="1"/>
          <p:nvPr/>
        </p:nvSpPr>
        <p:spPr>
          <a:xfrm>
            <a:off x="450984" y="3238500"/>
            <a:ext cx="4527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spc="1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</a:t>
            </a:r>
            <a:r>
              <a:rPr lang="en-US" b="1" spc="15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iếp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insert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copy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insert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71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0"/>
    </mc:Choice>
    <mc:Fallback>
      <p:transition spd="slow" advTm="1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66A88-1F10-4C53-7A59-B7C8186A3E20}"/>
              </a:ext>
            </a:extLst>
          </p:cNvPr>
          <p:cNvSpPr txBox="1"/>
          <p:nvPr/>
        </p:nvSpPr>
        <p:spPr>
          <a:xfrm>
            <a:off x="666885" y="385782"/>
            <a:ext cx="3182112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Sao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link,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link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154B3-BBDA-141C-6F3E-E6D496F5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50" y="2855934"/>
            <a:ext cx="5809715" cy="387951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97C3A-B5B2-C09C-5ADC-012D6740E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909" y="2855934"/>
            <a:ext cx="5866357" cy="387951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858108-858E-95F4-DD5E-C5A5940BB5A8}"/>
              </a:ext>
            </a:extLst>
          </p:cNvPr>
          <p:cNvSpPr txBox="1"/>
          <p:nvPr/>
        </p:nvSpPr>
        <p:spPr>
          <a:xfrm>
            <a:off x="4153034" y="721179"/>
            <a:ext cx="6995129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506095" algn="just">
              <a:lnSpc>
                <a:spcPct val="107000"/>
              </a:lnSpc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theo.</a:t>
            </a:r>
            <a:endPara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506095" algn="just">
              <a:lnSpc>
                <a:spcPct val="107000"/>
              </a:lnSpc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endPara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0E756A-15B1-3401-A09C-386E0ADAF76C}"/>
              </a:ext>
            </a:extLst>
          </p:cNvPr>
          <p:cNvSpPr/>
          <p:nvPr/>
        </p:nvSpPr>
        <p:spPr>
          <a:xfrm>
            <a:off x="300625" y="4835047"/>
            <a:ext cx="1327759" cy="438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9A4A12-06F2-3A5E-3136-1DCEEB85D0BA}"/>
              </a:ext>
            </a:extLst>
          </p:cNvPr>
          <p:cNvSpPr/>
          <p:nvPr/>
        </p:nvSpPr>
        <p:spPr>
          <a:xfrm>
            <a:off x="6427940" y="4617929"/>
            <a:ext cx="1739030" cy="655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27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7"/>
    </mc:Choice>
    <mc:Fallback>
      <p:transition spd="slow" advTm="10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6181-9961-D3C9-9072-32C6A8A1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" y="1245555"/>
            <a:ext cx="4018788" cy="17496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Sau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giám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kháo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ký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-&gt; Z,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60C91-E41A-9FC3-0E78-95BA8662C2BF}"/>
              </a:ext>
            </a:extLst>
          </p:cNvPr>
          <p:cNvSpPr txBox="1"/>
          <p:nvPr/>
        </p:nvSpPr>
        <p:spPr>
          <a:xfrm>
            <a:off x="361950" y="168973"/>
            <a:ext cx="3661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THƯ KÝ TỔNG HỢP KẾT QUẢ: </a:t>
            </a:r>
            <a:endParaRPr lang="en-US" sz="2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3C83A-F805-FDCA-30F9-8BE0EFB5D9E7}"/>
              </a:ext>
            </a:extLst>
          </p:cNvPr>
          <p:cNvSpPr txBox="1"/>
          <p:nvPr/>
        </p:nvSpPr>
        <p:spPr>
          <a:xfrm>
            <a:off x="361950" y="4135117"/>
            <a:ext cx="4127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(=)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endPara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D272F-D66F-4B0B-34FC-039BE5C87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84" y="0"/>
            <a:ext cx="7360920" cy="32385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91E20-7CEF-8D2B-6A6D-090AC3A51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84" y="3502852"/>
            <a:ext cx="7519416" cy="314455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9EB823-3C5B-1584-6383-694F99DD582E}"/>
              </a:ext>
            </a:extLst>
          </p:cNvPr>
          <p:cNvSpPr/>
          <p:nvPr/>
        </p:nvSpPr>
        <p:spPr>
          <a:xfrm>
            <a:off x="5423770" y="341566"/>
            <a:ext cx="977030" cy="438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CF2323-C839-0B4F-F67B-E63812D49EDA}"/>
              </a:ext>
            </a:extLst>
          </p:cNvPr>
          <p:cNvSpPr/>
          <p:nvPr/>
        </p:nvSpPr>
        <p:spPr>
          <a:xfrm>
            <a:off x="5148197" y="4860099"/>
            <a:ext cx="638828" cy="229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B16785-DDF1-F535-67BD-EF1EE3E51CBC}"/>
              </a:ext>
            </a:extLst>
          </p:cNvPr>
          <p:cNvCxnSpPr/>
          <p:nvPr/>
        </p:nvCxnSpPr>
        <p:spPr>
          <a:xfrm flipV="1">
            <a:off x="5323562" y="3807912"/>
            <a:ext cx="363254" cy="105218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3B3E9-6C48-F5BC-E809-235423DB8A3D}"/>
              </a:ext>
            </a:extLst>
          </p:cNvPr>
          <p:cNvSpPr/>
          <p:nvPr/>
        </p:nvSpPr>
        <p:spPr>
          <a:xfrm>
            <a:off x="4922728" y="3521905"/>
            <a:ext cx="1478071" cy="229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62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1"/>
    </mc:Choice>
    <mc:Fallback>
      <p:transition spd="slow" advTm="12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7657B5-108E-4F32-4A56-49643EDABBA9}"/>
              </a:ext>
            </a:extLst>
          </p:cNvPr>
          <p:cNvSpPr txBox="1"/>
          <p:nvPr/>
        </p:nvSpPr>
        <p:spPr>
          <a:xfrm>
            <a:off x="1828800" y="2162175"/>
            <a:ext cx="9867899" cy="1266825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en-US" sz="16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thành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công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9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7"/>
    </mc:Choice>
    <mc:Fallback>
      <p:transition spd="slow" advTm="11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7657B5-108E-4F32-4A56-49643EDABBA9}"/>
              </a:ext>
            </a:extLst>
          </p:cNvPr>
          <p:cNvSpPr txBox="1"/>
          <p:nvPr/>
        </p:nvSpPr>
        <p:spPr>
          <a:xfrm>
            <a:off x="1828800" y="2162175"/>
            <a:ext cx="9867899" cy="1266825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en-US" sz="16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thành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công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04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8"/>
    </mc:Choice>
    <mc:Fallback>
      <p:transition spd="slow" advTm="12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480</Words>
  <Application>Microsoft Office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Nhiem</dc:creator>
  <cp:lastModifiedBy>Ms Nhiem</cp:lastModifiedBy>
  <cp:revision>9</cp:revision>
  <dcterms:created xsi:type="dcterms:W3CDTF">2023-04-12T09:03:56Z</dcterms:created>
  <dcterms:modified xsi:type="dcterms:W3CDTF">2023-04-12T15:45:15Z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5CDA5174-4767-413E-865F-A2FFDAD5B91A</vt:lpwstr>
  </property>
  <property fmtid="{D5CDD505-2E9C-101B-9397-08002B2CF9AE}" pid="3" name="ArticulatePath">
    <vt:lpwstr>Đánh giá, chấm điểm thi đua, hội thi</vt:lpwstr>
  </property>
</Properties>
</file>