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7" r:id="rId5"/>
    <p:sldId id="260" r:id="rId6"/>
    <p:sldId id="259" r:id="rId7"/>
    <p:sldId id="266" r:id="rId8"/>
    <p:sldId id="265" r:id="rId9"/>
    <p:sldId id="261" r:id="rId10"/>
    <p:sldId id="262" r:id="rId11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42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8DA49-A29B-D3CC-95F6-519146866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29C3A8-7D87-030F-9F7F-3C2D87332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EAA6F-DE35-F525-DABA-4872E95E1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C35C-2EEE-4C16-938B-4710839820BC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4BE2C-2E21-2A01-5008-8369DFBCE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3D016-039C-8056-3249-1A6630923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707E9-DC5E-4C1E-B6BF-6658160E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2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F6FAF-2E97-678B-E7CC-C827C47A5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0116A5-CD59-ED8F-C815-ED5F52DD2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38AF2-6F3D-6537-A75A-CEC20D8C8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C35C-2EEE-4C16-938B-4710839820BC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FD1F1-CBF9-4F59-24F9-97673F56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BB271-4D4E-B330-9DF1-815F4B0E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707E9-DC5E-4C1E-B6BF-6658160E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0D691F-7F0A-0D82-DCA3-41659C0047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680E91-76F6-6356-EFE1-E61826C61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60332-A67D-0680-CF78-26F961229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C35C-2EEE-4C16-938B-4710839820BC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CD0A1-09DD-7CEB-FE9B-E068D823A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AF39C-CB8C-BE1E-1514-59844B575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707E9-DC5E-4C1E-B6BF-6658160E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00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2170-34E8-B11C-E5F7-6C0AF5FA1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23F37-0DC3-851C-F533-A9C19B3B0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CA1AC-7808-3264-A375-EA3DD2911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C35C-2EEE-4C16-938B-4710839820BC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7D7E3-4BD4-04F4-27AC-7FB4CCA3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533E4-22EE-EE57-D930-761FEBC0B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707E9-DC5E-4C1E-B6BF-6658160E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58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740C8-90B1-5417-7DE9-A95436A66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71C50-136F-2C87-78FE-36B0A8A25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61461-6056-2284-CB90-3AD37A5DA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C35C-2EEE-4C16-938B-4710839820BC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84CE4-E350-7CA1-248B-5A97C1F68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6F7F5-1DA3-F22A-4726-433587071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707E9-DC5E-4C1E-B6BF-6658160E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99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D4B0D-7E62-56C6-3EFF-7A4214647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4801B-BA36-C1AF-6955-C901E25F34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F136BF-CC57-4853-C851-0F44C88CCA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F7D4B-A5AA-3F83-CEA1-A51A16CA4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C35C-2EEE-4C16-938B-4710839820BC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E6A49F-E106-547B-6066-C61B2F9E8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193F2-A1FF-3FCA-CDCB-1B979C15F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707E9-DC5E-4C1E-B6BF-6658160E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9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5A86A-EB92-5354-C834-A106B95BD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EEDAF-821C-256D-24BF-B844C1615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A010D-4AAB-63CD-79AD-90012D6A6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D24191-3FDB-3993-76DB-7060F5222F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14FCA1-3C07-C0F2-751E-44AA3BAADB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C87256-B8F8-FAF3-A729-928F63ECC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C35C-2EEE-4C16-938B-4710839820BC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08414E-EA96-B67D-DD99-95F957E1A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EBB8BD-5084-6CDF-BA2A-4ADA1509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707E9-DC5E-4C1E-B6BF-6658160E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2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977DB-65C9-714B-2C98-514D6BC8A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1D75DE-18D9-6DC0-DA73-E74E2A6DF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C35C-2EEE-4C16-938B-4710839820BC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AC9D99-3DB0-27E2-1E8F-FCF9BC16F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D7DBE-BE4F-40A5-3C36-93A80C676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707E9-DC5E-4C1E-B6BF-6658160E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55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988423-CC7B-D1B5-9279-194E3E6F9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C35C-2EEE-4C16-938B-4710839820BC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C8FA51-0652-FC9F-503A-3D1B8C26F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E155D-B60A-0C69-AB33-4E19D97C6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707E9-DC5E-4C1E-B6BF-6658160E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2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C9BFD-2C09-E130-7237-3D2D0EFF0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58BF9-9710-58BA-E69B-BD07A4B1D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454A64-A0E4-D2D9-C016-DE3FFD518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AD86D4-6BCA-DE58-5AD1-84F76AC24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C35C-2EEE-4C16-938B-4710839820BC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5BA6B-8B13-6104-6EF9-C8AF7AD0D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373757-73D9-5A26-639B-1FAE9C40F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707E9-DC5E-4C1E-B6BF-6658160E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3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DED7C-9DE5-6438-5541-AE1A87A10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F40A5D-C4C7-3597-D208-525B1C4C56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82ECC-8D6F-A41D-8AD0-876ECF9BD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9EEC7-5773-29CA-1B65-16B6C5D7E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C35C-2EEE-4C16-938B-4710839820BC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242ED-923C-D953-A3F9-B7A3B223D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15B6F-BB90-4401-0A92-0407D2A19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707E9-DC5E-4C1E-B6BF-6658160E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3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EB991F-A050-2925-AFE5-9303B5757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2712D-225C-4E5F-2B4B-21B6EA595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DE516-1B24-C25B-E1F9-46743E619F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7C35C-2EEE-4C16-938B-4710839820BC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6EEFC-F55C-76F2-A2C8-95A76536D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3FE5-9DB7-FEB4-84C2-D6DE620AB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707E9-DC5E-4C1E-B6BF-6658160E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8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664C49-955F-A175-5A3C-5887E0DF6954}"/>
              </a:ext>
            </a:extLst>
          </p:cNvPr>
          <p:cNvSpPr/>
          <p:nvPr/>
        </p:nvSpPr>
        <p:spPr>
          <a:xfrm>
            <a:off x="1031660" y="364094"/>
            <a:ext cx="1087515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HƯỚNG DẪN</a:t>
            </a:r>
          </a:p>
          <a:p>
            <a:pPr algn="ctr"/>
            <a:r>
              <a:rPr lang="en-US" sz="28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ỨNG DỤNG CLASSPRORM TRONG CÔNG TÁC QUẢN LÝ CHUYÊN MÔN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FF9470-6886-BC8E-4900-6711155CC248}"/>
              </a:ext>
            </a:extLst>
          </p:cNvPr>
          <p:cNvSpPr txBox="1"/>
          <p:nvPr/>
        </p:nvSpPr>
        <p:spPr>
          <a:xfrm>
            <a:off x="1567543" y="1847461"/>
            <a:ext cx="96571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	</a:t>
            </a:r>
          </a:p>
          <a:p>
            <a:pPr algn="just"/>
            <a:r>
              <a:rPr lang="en-US" sz="2400" dirty="0"/>
              <a:t>		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849513-F21A-A591-710E-E561DC648B8B}"/>
              </a:ext>
            </a:extLst>
          </p:cNvPr>
          <p:cNvSpPr txBox="1"/>
          <p:nvPr/>
        </p:nvSpPr>
        <p:spPr>
          <a:xfrm>
            <a:off x="0" y="1491519"/>
            <a:ext cx="18008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spc="50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LỜI MỞ ĐẦU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764333-9BFA-DBDC-E389-8E4223A5B5E2}"/>
              </a:ext>
            </a:extLst>
          </p:cNvPr>
          <p:cNvSpPr txBox="1"/>
          <p:nvPr/>
        </p:nvSpPr>
        <p:spPr>
          <a:xfrm>
            <a:off x="99527" y="2461027"/>
            <a:ext cx="5884502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002060"/>
                </a:solidFill>
              </a:rPr>
              <a:t>	</a:t>
            </a:r>
            <a:r>
              <a:rPr lang="en-US" sz="1800" dirty="0" err="1">
                <a:solidFill>
                  <a:srgbClr val="002060"/>
                </a:solidFill>
              </a:rPr>
              <a:t>Với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những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trường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mầm</a:t>
            </a:r>
            <a:r>
              <a:rPr lang="en-US" sz="1800" dirty="0">
                <a:solidFill>
                  <a:srgbClr val="002060"/>
                </a:solidFill>
              </a:rPr>
              <a:t> non </a:t>
            </a:r>
            <a:r>
              <a:rPr lang="en-US" sz="1800" dirty="0" err="1">
                <a:solidFill>
                  <a:srgbClr val="002060"/>
                </a:solidFill>
              </a:rPr>
              <a:t>có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nhiều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điểm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trường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công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tác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quản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lý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chỉ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đạo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chuyên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môn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quả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là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muôn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vàn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khó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khăn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bởi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các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khu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trường</a:t>
            </a:r>
            <a:r>
              <a:rPr lang="en-US" sz="1800" dirty="0">
                <a:solidFill>
                  <a:srgbClr val="002060"/>
                </a:solidFill>
              </a:rPr>
              <a:t> ở </a:t>
            </a:r>
            <a:r>
              <a:rPr lang="en-US" sz="1800" dirty="0" err="1">
                <a:solidFill>
                  <a:srgbClr val="002060"/>
                </a:solidFill>
              </a:rPr>
              <a:t>cách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xa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nhau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việc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tập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trung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giáo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viên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để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bồi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dưỡng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chuyên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môn</a:t>
            </a:r>
            <a:r>
              <a:rPr lang="en-US" sz="1800" dirty="0">
                <a:solidFill>
                  <a:srgbClr val="002060"/>
                </a:solidFill>
              </a:rPr>
              <a:t> hay </a:t>
            </a:r>
            <a:r>
              <a:rPr lang="en-US" sz="1800" dirty="0" err="1">
                <a:solidFill>
                  <a:srgbClr val="002060"/>
                </a:solidFill>
              </a:rPr>
              <a:t>họp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Hội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đồng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sư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phạm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là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rất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hạn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chế</a:t>
            </a:r>
            <a:r>
              <a:rPr lang="en-US" sz="1800" dirty="0">
                <a:solidFill>
                  <a:srgbClr val="002060"/>
                </a:solidFill>
              </a:rPr>
              <a:t>.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D0850E-7052-A61A-E833-5E8C6D7DA198}"/>
              </a:ext>
            </a:extLst>
          </p:cNvPr>
          <p:cNvSpPr txBox="1"/>
          <p:nvPr/>
        </p:nvSpPr>
        <p:spPr>
          <a:xfrm>
            <a:off x="6284163" y="3065900"/>
            <a:ext cx="580831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002060"/>
                </a:solidFill>
              </a:rPr>
              <a:t>	Google Class </a:t>
            </a:r>
            <a:r>
              <a:rPr lang="en-US" sz="1800" dirty="0" err="1">
                <a:solidFill>
                  <a:srgbClr val="002060"/>
                </a:solidFill>
              </a:rPr>
              <a:t>roorm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với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những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ứng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dụng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tích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hợp</a:t>
            </a:r>
            <a:r>
              <a:rPr lang="en-US" sz="1800" dirty="0">
                <a:solidFill>
                  <a:srgbClr val="002060"/>
                </a:solidFill>
              </a:rPr>
              <a:t> Driver, Google Docs, Google </a:t>
            </a:r>
            <a:r>
              <a:rPr lang="en-US" sz="1800" dirty="0" err="1">
                <a:solidFill>
                  <a:srgbClr val="002060"/>
                </a:solidFill>
              </a:rPr>
              <a:t>trang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tính</a:t>
            </a:r>
            <a:r>
              <a:rPr lang="en-US" sz="1800" dirty="0">
                <a:solidFill>
                  <a:srgbClr val="002060"/>
                </a:solidFill>
              </a:rPr>
              <a:t>, Gmail </a:t>
            </a:r>
            <a:r>
              <a:rPr lang="en-US" sz="1800" dirty="0" err="1">
                <a:solidFill>
                  <a:srgbClr val="002060"/>
                </a:solidFill>
              </a:rPr>
              <a:t>là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một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giải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pháp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tuyệt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vời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và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hữu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ích</a:t>
            </a:r>
            <a:r>
              <a:rPr lang="en-US" sz="18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DE2732-7A62-D10D-BF9B-2A9815F45482}"/>
              </a:ext>
            </a:extLst>
          </p:cNvPr>
          <p:cNvSpPr txBox="1"/>
          <p:nvPr/>
        </p:nvSpPr>
        <p:spPr>
          <a:xfrm>
            <a:off x="99527" y="4525527"/>
            <a:ext cx="5828517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002060"/>
                </a:solidFill>
              </a:rPr>
              <a:t>	Google Class </a:t>
            </a:r>
            <a:r>
              <a:rPr lang="en-US" sz="1800" dirty="0" err="1">
                <a:solidFill>
                  <a:srgbClr val="002060"/>
                </a:solidFill>
              </a:rPr>
              <a:t>roorm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giúp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nhà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trường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quản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lý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chỉ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đạo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chuyên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môn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một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cách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dễ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dàng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thuận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tiện</a:t>
            </a:r>
            <a:r>
              <a:rPr lang="en-US" sz="1800" dirty="0">
                <a:solidFill>
                  <a:srgbClr val="002060"/>
                </a:solidFill>
              </a:rPr>
              <a:t>. </a:t>
            </a:r>
            <a:r>
              <a:rPr lang="en-US" sz="1800" dirty="0" err="1">
                <a:solidFill>
                  <a:srgbClr val="002060"/>
                </a:solidFill>
              </a:rPr>
              <a:t>Cán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bộ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quản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lý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có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thể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theo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dõi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cập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nhật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tình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hình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thực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hiện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chuyên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môn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của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giáo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viên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xem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góp</a:t>
            </a:r>
            <a:r>
              <a:rPr lang="en-US" sz="1800" dirty="0">
                <a:solidFill>
                  <a:srgbClr val="002060"/>
                </a:solidFill>
              </a:rPr>
              <a:t> ý </a:t>
            </a:r>
            <a:r>
              <a:rPr lang="en-US" sz="1800" dirty="0" err="1">
                <a:solidFill>
                  <a:srgbClr val="002060"/>
                </a:solidFill>
              </a:rPr>
              <a:t>và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chỉnh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sửa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kế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hoạch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giáo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án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cho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giáo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viên</a:t>
            </a:r>
            <a:r>
              <a:rPr lang="en-US" sz="1800" dirty="0">
                <a:solidFill>
                  <a:srgbClr val="002060"/>
                </a:solidFill>
              </a:rPr>
              <a:t> ở </a:t>
            </a:r>
            <a:r>
              <a:rPr lang="en-US" sz="1800" dirty="0" err="1">
                <a:solidFill>
                  <a:srgbClr val="002060"/>
                </a:solidFill>
              </a:rPr>
              <a:t>bất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cứ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nơi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đâu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nếu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như</a:t>
            </a:r>
            <a:r>
              <a:rPr lang="en-US" sz="1800" dirty="0">
                <a:solidFill>
                  <a:srgbClr val="002060"/>
                </a:solidFill>
              </a:rPr>
              <a:t> ở </a:t>
            </a:r>
            <a:r>
              <a:rPr lang="en-US" sz="1800" dirty="0" err="1">
                <a:solidFill>
                  <a:srgbClr val="002060"/>
                </a:solidFill>
              </a:rPr>
              <a:t>đó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có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môi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trường</a:t>
            </a:r>
            <a:r>
              <a:rPr lang="en-US" sz="1800" dirty="0">
                <a:solidFill>
                  <a:srgbClr val="002060"/>
                </a:solidFill>
              </a:rPr>
              <a:t> internet, </a:t>
            </a:r>
            <a:r>
              <a:rPr lang="en-US" sz="1800" dirty="0" err="1">
                <a:solidFill>
                  <a:srgbClr val="002060"/>
                </a:solidFill>
              </a:rPr>
              <a:t>có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điện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thoại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thông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minh</a:t>
            </a:r>
            <a:r>
              <a:rPr lang="en-US" sz="1800" dirty="0">
                <a:solidFill>
                  <a:srgbClr val="002060"/>
                </a:solidFill>
              </a:rPr>
              <a:t> hay laptop.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6D7FFF-F78A-A1E3-67B2-786C5E36D6A0}"/>
              </a:ext>
            </a:extLst>
          </p:cNvPr>
          <p:cNvSpPr txBox="1"/>
          <p:nvPr/>
        </p:nvSpPr>
        <p:spPr>
          <a:xfrm>
            <a:off x="6336647" y="5041012"/>
            <a:ext cx="5662519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002060"/>
                </a:solidFill>
              </a:rPr>
              <a:t>	</a:t>
            </a:r>
            <a:r>
              <a:rPr lang="en-US" sz="1800" dirty="0" err="1">
                <a:solidFill>
                  <a:srgbClr val="002060"/>
                </a:solidFill>
              </a:rPr>
              <a:t>Đối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với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giáo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viên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tự</a:t>
            </a:r>
            <a:r>
              <a:rPr lang="en-US" sz="1800" dirty="0">
                <a:solidFill>
                  <a:srgbClr val="002060"/>
                </a:solidFill>
              </a:rPr>
              <a:t> tin </a:t>
            </a:r>
            <a:r>
              <a:rPr lang="en-US" sz="1800" dirty="0" err="1">
                <a:solidFill>
                  <a:srgbClr val="002060"/>
                </a:solidFill>
              </a:rPr>
              <a:t>hơn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với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công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cụ</a:t>
            </a:r>
            <a:r>
              <a:rPr lang="en-US" sz="1800" dirty="0">
                <a:solidFill>
                  <a:srgbClr val="002060"/>
                </a:solidFill>
              </a:rPr>
              <a:t> Google Class </a:t>
            </a:r>
            <a:r>
              <a:rPr lang="en-US" sz="1800" dirty="0" err="1">
                <a:solidFill>
                  <a:srgbClr val="002060"/>
                </a:solidFill>
              </a:rPr>
              <a:t>roorm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bởi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luôn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có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sự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trợ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giúp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của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lãnh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đạo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cũng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như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đồng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nghiệp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bên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cạnh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dưới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nhiều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hình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thức</a:t>
            </a:r>
            <a:r>
              <a:rPr lang="en-US" sz="1800" dirty="0">
                <a:solidFill>
                  <a:srgbClr val="002060"/>
                </a:solidFill>
              </a:rPr>
              <a:t> : </a:t>
            </a:r>
            <a:r>
              <a:rPr lang="en-US" sz="1800" dirty="0" err="1">
                <a:solidFill>
                  <a:srgbClr val="002060"/>
                </a:solidFill>
              </a:rPr>
              <a:t>trao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đổi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chuyên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môn</a:t>
            </a:r>
            <a:r>
              <a:rPr lang="en-US" sz="1800" dirty="0">
                <a:solidFill>
                  <a:srgbClr val="002060"/>
                </a:solidFill>
              </a:rPr>
              <a:t> online, </a:t>
            </a:r>
            <a:r>
              <a:rPr lang="en-US" sz="1800" dirty="0" err="1">
                <a:solidFill>
                  <a:srgbClr val="002060"/>
                </a:solidFill>
              </a:rPr>
              <a:t>trao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đổi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chuyên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môn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trực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tuyến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trên</a:t>
            </a:r>
            <a:r>
              <a:rPr lang="en-US" sz="1800" dirty="0">
                <a:solidFill>
                  <a:srgbClr val="002060"/>
                </a:solidFill>
              </a:rPr>
              <a:t> Google Meet ….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8" name="playful-140946 (2)">
            <a:hlinkClick r:id="" action="ppaction://media"/>
            <a:extLst>
              <a:ext uri="{FF2B5EF4-FFF2-40B4-BE49-F238E27FC236}">
                <a16:creationId xmlns:a16="http://schemas.microsoft.com/office/drawing/2014/main" id="{BCAD3296-DB81-5D6F-3075-721ED189F2B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87200" y="674485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6352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38"/>
    </mc:Choice>
    <mc:Fallback>
      <p:transition spd="slow" advTm="71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0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0" grpId="0" animBg="1"/>
      <p:bldP spid="12" grpId="0"/>
      <p:bldP spid="14" grpId="0"/>
      <p:bldP spid="16" grpId="0" animBg="1"/>
    </p:bldLst>
  </p:timing>
  <p:extLst>
    <p:ext uri="{E180D4A7-C9FB-4DFB-919C-405C955672EB}">
      <p14:showEvtLst xmlns:p14="http://schemas.microsoft.com/office/powerpoint/2010/main">
        <p14:playEvt time="128" objId="18"/>
        <p14:stopEvt time="7138" objId="18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E7657B5-108E-4F32-4A56-49643EDABBA9}"/>
              </a:ext>
            </a:extLst>
          </p:cNvPr>
          <p:cNvSpPr txBox="1"/>
          <p:nvPr/>
        </p:nvSpPr>
        <p:spPr>
          <a:xfrm>
            <a:off x="1828800" y="2162175"/>
            <a:ext cx="9867899" cy="1266825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r>
              <a:rPr lang="en-US" sz="16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Chúc</a:t>
            </a:r>
            <a:r>
              <a:rPr lang="en-US" sz="1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6600" b="1" spc="50" dirty="0" err="1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các</a:t>
            </a:r>
            <a:r>
              <a:rPr lang="en-US" sz="1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6600" b="1" spc="5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bạn</a:t>
            </a:r>
            <a:r>
              <a:rPr lang="en-US" sz="1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6600" b="1" spc="5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thành</a:t>
            </a:r>
            <a:r>
              <a:rPr lang="en-US" sz="1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6600" b="1" spc="50" dirty="0" err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công</a:t>
            </a:r>
            <a:r>
              <a:rPr lang="en-US" sz="1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6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0409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664C49-955F-A175-5A3C-5887E0DF6954}"/>
              </a:ext>
            </a:extLst>
          </p:cNvPr>
          <p:cNvSpPr/>
          <p:nvPr/>
        </p:nvSpPr>
        <p:spPr>
          <a:xfrm>
            <a:off x="1031660" y="364094"/>
            <a:ext cx="1087515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HƯỚNG DẪN</a:t>
            </a:r>
          </a:p>
          <a:p>
            <a:pPr algn="ctr"/>
            <a:r>
              <a:rPr lang="en-US" sz="28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ỨNG DỤNG CLASSPRORM TRONG CÔNG TÁC QUẢN LÝ CHUYÊN MÔN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FF9470-6886-BC8E-4900-6711155CC248}"/>
              </a:ext>
            </a:extLst>
          </p:cNvPr>
          <p:cNvSpPr txBox="1"/>
          <p:nvPr/>
        </p:nvSpPr>
        <p:spPr>
          <a:xfrm>
            <a:off x="1567543" y="1847461"/>
            <a:ext cx="96571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	</a:t>
            </a:r>
          </a:p>
          <a:p>
            <a:pPr algn="just"/>
            <a:r>
              <a:rPr lang="en-US" sz="2400" dirty="0"/>
              <a:t>		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849513-F21A-A591-710E-E561DC648B8B}"/>
              </a:ext>
            </a:extLst>
          </p:cNvPr>
          <p:cNvSpPr txBox="1"/>
          <p:nvPr/>
        </p:nvSpPr>
        <p:spPr>
          <a:xfrm>
            <a:off x="5383759" y="1415692"/>
            <a:ext cx="18008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spc="50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LỜI MỞ ĐẦU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764333-9BFA-DBDC-E389-8E4223A5B5E2}"/>
              </a:ext>
            </a:extLst>
          </p:cNvPr>
          <p:cNvSpPr txBox="1"/>
          <p:nvPr/>
        </p:nvSpPr>
        <p:spPr>
          <a:xfrm>
            <a:off x="504639" y="1985160"/>
            <a:ext cx="547939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002060"/>
                </a:solidFill>
              </a:rPr>
              <a:t>	</a:t>
            </a:r>
            <a:r>
              <a:rPr lang="en-US" sz="1800" dirty="0" err="1">
                <a:solidFill>
                  <a:srgbClr val="002060"/>
                </a:solidFill>
              </a:rPr>
              <a:t>Với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phòng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học</a:t>
            </a:r>
            <a:r>
              <a:rPr lang="en-US" sz="1800" dirty="0">
                <a:solidFill>
                  <a:srgbClr val="002060"/>
                </a:solidFill>
              </a:rPr>
              <a:t> Google </a:t>
            </a:r>
            <a:r>
              <a:rPr lang="en-US" sz="1800" dirty="0" err="1">
                <a:solidFill>
                  <a:srgbClr val="002060"/>
                </a:solidFill>
              </a:rPr>
              <a:t>Classroorm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trường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Mầm</a:t>
            </a:r>
            <a:r>
              <a:rPr lang="en-US" sz="1800" dirty="0">
                <a:solidFill>
                  <a:srgbClr val="002060"/>
                </a:solidFill>
              </a:rPr>
              <a:t> non Lê </a:t>
            </a:r>
            <a:r>
              <a:rPr lang="en-US" sz="1800" dirty="0" err="1">
                <a:solidFill>
                  <a:srgbClr val="002060"/>
                </a:solidFill>
              </a:rPr>
              <a:t>Thiện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thực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hiện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nhiệm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vụ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duyệt</a:t>
            </a:r>
            <a:r>
              <a:rPr lang="en-US" sz="1800" dirty="0">
                <a:solidFill>
                  <a:srgbClr val="002060"/>
                </a:solidFill>
              </a:rPr>
              <a:t> KHCS GD </a:t>
            </a:r>
            <a:r>
              <a:rPr lang="en-US" sz="1800" dirty="0" err="1">
                <a:solidFill>
                  <a:srgbClr val="002060"/>
                </a:solidFill>
              </a:rPr>
              <a:t>trẻ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cho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các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lớp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trước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khi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thực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hiện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D0850E-7052-A61A-E833-5E8C6D7DA198}"/>
              </a:ext>
            </a:extLst>
          </p:cNvPr>
          <p:cNvSpPr txBox="1"/>
          <p:nvPr/>
        </p:nvSpPr>
        <p:spPr>
          <a:xfrm>
            <a:off x="6284163" y="2590033"/>
            <a:ext cx="523136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002060"/>
                </a:solidFill>
              </a:rPr>
              <a:t>	Nhiệm </a:t>
            </a:r>
            <a:r>
              <a:rPr lang="en-US" sz="1800" dirty="0" err="1">
                <a:solidFill>
                  <a:srgbClr val="002060"/>
                </a:solidFill>
              </a:rPr>
              <a:t>vụ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bồi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dưỡng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chuyên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môn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hoặc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họp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trực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tuyến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DE2732-7A62-D10D-BF9B-2A9815F45482}"/>
              </a:ext>
            </a:extLst>
          </p:cNvPr>
          <p:cNvSpPr txBox="1"/>
          <p:nvPr/>
        </p:nvSpPr>
        <p:spPr>
          <a:xfrm>
            <a:off x="606890" y="3779697"/>
            <a:ext cx="8948590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002060"/>
                </a:solidFill>
              </a:rPr>
              <a:t>	</a:t>
            </a:r>
            <a:r>
              <a:rPr lang="en-US" sz="1800" dirty="0" err="1">
                <a:solidFill>
                  <a:srgbClr val="002060"/>
                </a:solidFill>
              </a:rPr>
              <a:t>Với</a:t>
            </a:r>
            <a:r>
              <a:rPr lang="en-US" sz="1800" dirty="0">
                <a:solidFill>
                  <a:srgbClr val="002060"/>
                </a:solidFill>
              </a:rPr>
              <a:t> Google Class </a:t>
            </a:r>
            <a:r>
              <a:rPr lang="en-US" sz="1800" dirty="0" err="1">
                <a:solidFill>
                  <a:srgbClr val="002060"/>
                </a:solidFill>
              </a:rPr>
              <a:t>roorm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nhà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trường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đã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tiết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kiệm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được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quỹ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thời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gian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dirty="0" err="1">
                <a:solidFill>
                  <a:srgbClr val="002060"/>
                </a:solidFill>
              </a:rPr>
              <a:t>Giáo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viên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bớt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phải</a:t>
            </a:r>
            <a:r>
              <a:rPr lang="en-US" dirty="0">
                <a:solidFill>
                  <a:srgbClr val="002060"/>
                </a:solidFill>
              </a:rPr>
              <a:t> di </a:t>
            </a:r>
            <a:r>
              <a:rPr lang="en-US" dirty="0" err="1">
                <a:solidFill>
                  <a:srgbClr val="002060"/>
                </a:solidFill>
              </a:rPr>
              <a:t>chuyển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đến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phòng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họp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nhà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trường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bằng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đường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bộ</a:t>
            </a:r>
            <a:r>
              <a:rPr lang="en-US" dirty="0">
                <a:solidFill>
                  <a:srgbClr val="002060"/>
                </a:solidFill>
              </a:rPr>
              <a:t>)</a:t>
            </a:r>
          </a:p>
          <a:p>
            <a:pPr algn="just"/>
            <a:r>
              <a:rPr lang="en-US" sz="1800" dirty="0">
                <a:solidFill>
                  <a:srgbClr val="002060"/>
                </a:solidFill>
              </a:rPr>
              <a:t>	</a:t>
            </a:r>
            <a:r>
              <a:rPr lang="en-US" sz="1800" dirty="0" err="1">
                <a:solidFill>
                  <a:srgbClr val="002060"/>
                </a:solidFill>
              </a:rPr>
              <a:t>Tiết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kiệm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được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kinh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phí</a:t>
            </a:r>
            <a:r>
              <a:rPr lang="en-US" sz="1800" dirty="0">
                <a:solidFill>
                  <a:srgbClr val="002060"/>
                </a:solidFill>
              </a:rPr>
              <a:t>  (</a:t>
            </a:r>
            <a:r>
              <a:rPr lang="en-US" sz="1800" dirty="0" err="1">
                <a:solidFill>
                  <a:srgbClr val="002060"/>
                </a:solidFill>
              </a:rPr>
              <a:t>không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phải</a:t>
            </a:r>
            <a:r>
              <a:rPr lang="en-US" sz="1800" dirty="0">
                <a:solidFill>
                  <a:srgbClr val="002060"/>
                </a:solidFill>
              </a:rPr>
              <a:t> in </a:t>
            </a:r>
            <a:r>
              <a:rPr lang="en-US" sz="1800" dirty="0" err="1">
                <a:solidFill>
                  <a:srgbClr val="002060"/>
                </a:solidFill>
              </a:rPr>
              <a:t>ấn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tài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liệu</a:t>
            </a:r>
            <a:r>
              <a:rPr lang="en-US" sz="1800" dirty="0">
                <a:solidFill>
                  <a:srgbClr val="002060"/>
                </a:solidFill>
              </a:rPr>
              <a:t> hay KHCSGD </a:t>
            </a:r>
            <a:r>
              <a:rPr lang="en-US" sz="1800" dirty="0" err="1">
                <a:solidFill>
                  <a:srgbClr val="002060"/>
                </a:solidFill>
              </a:rPr>
              <a:t>trẻ</a:t>
            </a:r>
            <a:r>
              <a:rPr lang="en-US" sz="1800" dirty="0">
                <a:solidFill>
                  <a:srgbClr val="002060"/>
                </a:solidFill>
              </a:rPr>
              <a:t> - </a:t>
            </a:r>
            <a:r>
              <a:rPr lang="en-US" sz="1800" dirty="0" err="1">
                <a:solidFill>
                  <a:srgbClr val="002060"/>
                </a:solidFill>
              </a:rPr>
              <a:t>tiết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kiệm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được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giấy</a:t>
            </a:r>
            <a:r>
              <a:rPr lang="en-US" sz="1800" dirty="0">
                <a:solidFill>
                  <a:srgbClr val="002060"/>
                </a:solidFill>
              </a:rPr>
              <a:t> in, </a:t>
            </a:r>
            <a:r>
              <a:rPr lang="en-US" sz="1800" dirty="0" err="1">
                <a:solidFill>
                  <a:srgbClr val="002060"/>
                </a:solidFill>
              </a:rPr>
              <a:t>mực</a:t>
            </a:r>
            <a:r>
              <a:rPr lang="en-US" sz="1800" dirty="0">
                <a:solidFill>
                  <a:srgbClr val="002060"/>
                </a:solidFill>
              </a:rPr>
              <a:t> in…), </a:t>
            </a:r>
            <a:r>
              <a:rPr lang="en-US" sz="1800" dirty="0" err="1">
                <a:solidFill>
                  <a:srgbClr val="002060"/>
                </a:solidFill>
              </a:rPr>
              <a:t>không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phải</a:t>
            </a:r>
            <a:r>
              <a:rPr lang="en-US" sz="1800" dirty="0">
                <a:solidFill>
                  <a:srgbClr val="002060"/>
                </a:solidFill>
              </a:rPr>
              <a:t> lo </a:t>
            </a:r>
            <a:r>
              <a:rPr lang="en-US" sz="1800" dirty="0" err="1">
                <a:solidFill>
                  <a:srgbClr val="002060"/>
                </a:solidFill>
              </a:rPr>
              <a:t>mua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tủ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để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lưu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trữ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tài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liệu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bởi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sau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khi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hoàn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thành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nhiệm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vụ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mọi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hồ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được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lưu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trữ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trên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trang</a:t>
            </a:r>
            <a:r>
              <a:rPr lang="en-US" dirty="0">
                <a:solidFill>
                  <a:srgbClr val="002060"/>
                </a:solidFill>
              </a:rPr>
              <a:t> Website </a:t>
            </a:r>
            <a:r>
              <a:rPr lang="en-US" dirty="0" err="1">
                <a:solidFill>
                  <a:srgbClr val="002060"/>
                </a:solidFill>
              </a:rPr>
              <a:t>của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nhà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trường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9A14C6-4156-E2DF-1A54-B0983E30DDE8}"/>
              </a:ext>
            </a:extLst>
          </p:cNvPr>
          <p:cNvSpPr txBox="1"/>
          <p:nvPr/>
        </p:nvSpPr>
        <p:spPr>
          <a:xfrm>
            <a:off x="644588" y="5588950"/>
            <a:ext cx="533944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002060"/>
                </a:solidFill>
              </a:rPr>
              <a:t>	</a:t>
            </a:r>
            <a:r>
              <a:rPr lang="en-US" sz="1800" dirty="0" err="1">
                <a:solidFill>
                  <a:srgbClr val="002060"/>
                </a:solidFill>
              </a:rPr>
              <a:t>Hiệu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quả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nhanh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hơn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giảm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tải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được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cường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độ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làm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việc</a:t>
            </a:r>
            <a:r>
              <a:rPr lang="en-US" sz="1800" dirty="0">
                <a:solidFill>
                  <a:srgbClr val="002060"/>
                </a:solidFill>
              </a:rPr>
              <a:t> (</a:t>
            </a:r>
            <a:r>
              <a:rPr lang="en-US" sz="1800" dirty="0" err="1">
                <a:solidFill>
                  <a:srgbClr val="002060"/>
                </a:solidFill>
              </a:rPr>
              <a:t>Không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phải</a:t>
            </a:r>
            <a:r>
              <a:rPr lang="en-US" sz="1800" dirty="0">
                <a:solidFill>
                  <a:srgbClr val="002060"/>
                </a:solidFill>
              </a:rPr>
              <a:t> in </a:t>
            </a:r>
            <a:r>
              <a:rPr lang="en-US" sz="1800" dirty="0" err="1">
                <a:solidFill>
                  <a:srgbClr val="002060"/>
                </a:solidFill>
              </a:rPr>
              <a:t>ấn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tài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liệu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đóng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sổ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lưu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trữ</a:t>
            </a:r>
            <a:r>
              <a:rPr lang="en-US" dirty="0">
                <a:solidFill>
                  <a:srgbClr val="002060"/>
                </a:solidFill>
              </a:rPr>
              <a:t>)</a:t>
            </a:r>
            <a:endParaRPr lang="en-US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9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FFF9470-6886-BC8E-4900-6711155CC248}"/>
              </a:ext>
            </a:extLst>
          </p:cNvPr>
          <p:cNvSpPr txBox="1"/>
          <p:nvPr/>
        </p:nvSpPr>
        <p:spPr>
          <a:xfrm>
            <a:off x="100692" y="1172108"/>
            <a:ext cx="50809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	</a:t>
            </a:r>
          </a:p>
          <a:p>
            <a:r>
              <a:rPr lang="vi-VN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1.</a:t>
            </a:r>
            <a:r>
              <a:rPr lang="vi-VN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Tạo phòng chuyên môn 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</a:t>
            </a:r>
            <a:r>
              <a:rPr lang="vi-VN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lass room </a:t>
            </a:r>
            <a:endParaRPr lang="en-US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E4CE71-C13E-B099-3671-C934C8EF3BE3}"/>
              </a:ext>
            </a:extLst>
          </p:cNvPr>
          <p:cNvSpPr txBox="1"/>
          <p:nvPr/>
        </p:nvSpPr>
        <p:spPr>
          <a:xfrm>
            <a:off x="3171825" y="525777"/>
            <a:ext cx="5848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CÀI ĐẶT VÀ VẬN HÀNH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976EF4-4E1A-C715-CF11-383609B4C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590675"/>
            <a:ext cx="6934200" cy="5267325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383CED-9CAC-FAA8-5C6A-BA9FC4E0C4E0}"/>
              </a:ext>
            </a:extLst>
          </p:cNvPr>
          <p:cNvSpPr/>
          <p:nvPr/>
        </p:nvSpPr>
        <p:spPr>
          <a:xfrm>
            <a:off x="248330" y="3955760"/>
            <a:ext cx="48380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4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Gmail _ Chọn “</a:t>
            </a:r>
            <a:r>
              <a:rPr lang="en-US" sz="24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Google </a:t>
            </a:r>
            <a:r>
              <a:rPr lang="en-US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_ Chọn “</a:t>
            </a:r>
            <a:r>
              <a:rPr lang="en-US" sz="2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556561-B75C-4823-7C6F-19CC2A210609}"/>
              </a:ext>
            </a:extLst>
          </p:cNvPr>
          <p:cNvSpPr/>
          <p:nvPr/>
        </p:nvSpPr>
        <p:spPr>
          <a:xfrm>
            <a:off x="6615404" y="4432041"/>
            <a:ext cx="587829" cy="724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F2940E-C172-0352-A703-88E6266CFED3}"/>
              </a:ext>
            </a:extLst>
          </p:cNvPr>
          <p:cNvSpPr/>
          <p:nvPr/>
        </p:nvSpPr>
        <p:spPr>
          <a:xfrm>
            <a:off x="11523306" y="4257189"/>
            <a:ext cx="564892" cy="724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5E4D14-F335-492E-A8F9-CA7819589376}"/>
              </a:ext>
            </a:extLst>
          </p:cNvPr>
          <p:cNvSpPr/>
          <p:nvPr/>
        </p:nvSpPr>
        <p:spPr>
          <a:xfrm>
            <a:off x="11500369" y="1590675"/>
            <a:ext cx="587829" cy="4585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9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  <p:bldP spid="8" grpId="1" animBg="1"/>
      <p:bldP spid="8" grpId="2" animBg="1"/>
      <p:bldP spid="9" grpId="1" animBg="1"/>
      <p:bldP spid="9" grpId="2" animBg="1"/>
      <p:bldP spid="10" grpId="1" animBg="1"/>
      <p:bldP spid="10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015F988-DB1A-214E-8863-6F5E131EDEEC}"/>
              </a:ext>
            </a:extLst>
          </p:cNvPr>
          <p:cNvSpPr txBox="1"/>
          <p:nvPr/>
        </p:nvSpPr>
        <p:spPr>
          <a:xfrm>
            <a:off x="527304" y="466917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2. </a:t>
            </a:r>
            <a:r>
              <a:rPr lang="vi-VN" sz="2400" dirty="0">
                <a:solidFill>
                  <a:schemeClr val="bg1"/>
                </a:solidFill>
              </a:rPr>
              <a:t>Phân công giáo viên và cấp quyền cho người quản lý phòng</a:t>
            </a:r>
            <a:endParaRPr lang="en-US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9200BCD-0847-F1E9-CDD0-F4CAE38AAD1E}"/>
              </a:ext>
            </a:extLst>
          </p:cNvPr>
          <p:cNvSpPr/>
          <p:nvPr/>
        </p:nvSpPr>
        <p:spPr>
          <a:xfrm>
            <a:off x="1353040" y="1678552"/>
            <a:ext cx="76979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Vào</a:t>
            </a: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</a:t>
            </a: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vừa</a:t>
            </a: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tạo</a:t>
            </a: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mở</a:t>
            </a: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“</a:t>
            </a:r>
            <a:r>
              <a:rPr lang="en-US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Mọi</a:t>
            </a: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người</a:t>
            </a: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” , </a:t>
            </a:r>
            <a:r>
              <a:rPr lang="en-US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tại</a:t>
            </a: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mục</a:t>
            </a: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“</a:t>
            </a:r>
            <a:r>
              <a:rPr lang="en-US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Sinh</a:t>
            </a: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viên</a:t>
            </a: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” </a:t>
            </a:r>
            <a:r>
              <a:rPr lang="en-US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nhấp</a:t>
            </a: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“</a:t>
            </a:r>
            <a:r>
              <a:rPr lang="en-US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Mời</a:t>
            </a: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học</a:t>
            </a: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viên</a:t>
            </a: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” -&gt; </a:t>
            </a:r>
            <a:r>
              <a:rPr lang="en-US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Nhập</a:t>
            </a: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tên</a:t>
            </a: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hoặc</a:t>
            </a: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email </a:t>
            </a:r>
            <a:r>
              <a:rPr lang="en-US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để</a:t>
            </a: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mời</a:t>
            </a: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hoặc</a:t>
            </a: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copy </a:t>
            </a:r>
            <a:r>
              <a:rPr lang="en-US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đường</a:t>
            </a: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link </a:t>
            </a:r>
            <a:r>
              <a:rPr lang="en-US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gửi</a:t>
            </a: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vào</a:t>
            </a: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zalo</a:t>
            </a: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của</a:t>
            </a: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những</a:t>
            </a: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người</a:t>
            </a: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được</a:t>
            </a: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mời</a:t>
            </a: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26713FD-4803-0A29-B80A-74F4D9D936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40" t="20753" r="1235" b="41817"/>
          <a:stretch/>
        </p:blipFill>
        <p:spPr>
          <a:xfrm>
            <a:off x="7355967" y="3040775"/>
            <a:ext cx="2885313" cy="174153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5E6C71F-74B7-EC21-EBF0-6850035F43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4100"/>
          <a:stretch/>
        </p:blipFill>
        <p:spPr>
          <a:xfrm>
            <a:off x="134112" y="3013343"/>
            <a:ext cx="5934456" cy="3851134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0C9DD38-7483-F0DF-EB64-48C2714F7FB0}"/>
              </a:ext>
            </a:extLst>
          </p:cNvPr>
          <p:cNvSpPr/>
          <p:nvPr/>
        </p:nvSpPr>
        <p:spPr>
          <a:xfrm>
            <a:off x="4123944" y="3043442"/>
            <a:ext cx="393192" cy="2462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A0CC394-F6C8-CED6-275F-409D1D3BB111}"/>
              </a:ext>
            </a:extLst>
          </p:cNvPr>
          <p:cNvSpPr/>
          <p:nvPr/>
        </p:nvSpPr>
        <p:spPr>
          <a:xfrm>
            <a:off x="2478024" y="4151376"/>
            <a:ext cx="676656" cy="3474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E0E7CB9-968E-A7A2-0B0A-52515E08F175}"/>
              </a:ext>
            </a:extLst>
          </p:cNvPr>
          <p:cNvCxnSpPr/>
          <p:nvPr/>
        </p:nvCxnSpPr>
        <p:spPr>
          <a:xfrm>
            <a:off x="2862072" y="4599432"/>
            <a:ext cx="713232" cy="13441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4A3DDB70-46B5-9CFA-8A3A-161C42B0A032}"/>
              </a:ext>
            </a:extLst>
          </p:cNvPr>
          <p:cNvSpPr/>
          <p:nvPr/>
        </p:nvSpPr>
        <p:spPr>
          <a:xfrm>
            <a:off x="7355966" y="3118104"/>
            <a:ext cx="910209" cy="2976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B19621E-607E-6E2D-9493-AF220CACFDBE}"/>
              </a:ext>
            </a:extLst>
          </p:cNvPr>
          <p:cNvSpPr/>
          <p:nvPr/>
        </p:nvSpPr>
        <p:spPr>
          <a:xfrm>
            <a:off x="9820656" y="3529584"/>
            <a:ext cx="344424" cy="4450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992782-9B26-AC11-A3EE-763D6D2D72F5}"/>
              </a:ext>
            </a:extLst>
          </p:cNvPr>
          <p:cNvSpPr/>
          <p:nvPr/>
        </p:nvSpPr>
        <p:spPr>
          <a:xfrm>
            <a:off x="6137339" y="5128873"/>
            <a:ext cx="34638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Những</a:t>
            </a:r>
            <a:r>
              <a:rPr lang="en-US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cap="none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người</a:t>
            </a:r>
            <a:r>
              <a:rPr lang="en-US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cap="none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được</a:t>
            </a:r>
            <a:r>
              <a:rPr lang="en-US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cap="none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mời</a:t>
            </a:r>
            <a:r>
              <a:rPr lang="en-US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cap="none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vào</a:t>
            </a:r>
            <a:r>
              <a:rPr lang="en-US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Gmail </a:t>
            </a:r>
            <a:r>
              <a:rPr lang="en-US" b="1" cap="none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cá</a:t>
            </a:r>
            <a:r>
              <a:rPr lang="en-US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cap="none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nhân</a:t>
            </a:r>
            <a:r>
              <a:rPr lang="en-US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cap="none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để</a:t>
            </a:r>
            <a:r>
              <a:rPr lang="en-US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cap="none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chấp</a:t>
            </a:r>
            <a:r>
              <a:rPr lang="en-US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nhậ</a:t>
            </a:r>
            <a:r>
              <a:rPr lang="en-US" b="1" cap="none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</a:t>
            </a:r>
            <a:r>
              <a:rPr lang="en-US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cap="none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tham</a:t>
            </a:r>
            <a:r>
              <a:rPr lang="en-US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cap="none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gia</a:t>
            </a:r>
            <a:endParaRPr lang="en-US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17E1B2F-EE60-1A79-1D45-3D77D82FD558}"/>
              </a:ext>
            </a:extLst>
          </p:cNvPr>
          <p:cNvSpPr/>
          <p:nvPr/>
        </p:nvSpPr>
        <p:spPr>
          <a:xfrm>
            <a:off x="6373368" y="5056631"/>
            <a:ext cx="3063240" cy="101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8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4" grpId="0" animBg="1"/>
      <p:bldP spid="24" grpId="1" animBg="1"/>
      <p:bldP spid="25" grpId="0" animBg="1"/>
      <p:bldP spid="25" grpId="1" animBg="1"/>
      <p:bldP spid="30" grpId="0" animBg="1"/>
      <p:bldP spid="30" grpId="1" animBg="1"/>
      <p:bldP spid="31" grpId="0" animBg="1"/>
      <p:bldP spid="31" grpId="1" animBg="1"/>
      <p:bldP spid="32" grpId="0"/>
      <p:bldP spid="33" grpId="0" animBg="1"/>
      <p:bldP spid="3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2051C9-77FB-7ED0-F977-5E5EA6DCEB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82" t="26667" r="24701" b="50694"/>
          <a:stretch/>
        </p:blipFill>
        <p:spPr>
          <a:xfrm>
            <a:off x="6748272" y="3133725"/>
            <a:ext cx="4203066" cy="2743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15F988-DB1A-214E-8863-6F5E131EDEEC}"/>
              </a:ext>
            </a:extLst>
          </p:cNvPr>
          <p:cNvSpPr txBox="1"/>
          <p:nvPr/>
        </p:nvSpPr>
        <p:spPr>
          <a:xfrm>
            <a:off x="1153015" y="432248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2. </a:t>
            </a:r>
            <a:r>
              <a:rPr lang="vi-VN" sz="2400" dirty="0">
                <a:solidFill>
                  <a:schemeClr val="bg1"/>
                </a:solidFill>
              </a:rPr>
              <a:t>Phân công giáo viên và cấp quyền cho người quản lý phòng</a:t>
            </a:r>
            <a:endParaRPr lang="en-US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9200BCD-0847-F1E9-CDD0-F4CAE38AAD1E}"/>
              </a:ext>
            </a:extLst>
          </p:cNvPr>
          <p:cNvSpPr/>
          <p:nvPr/>
        </p:nvSpPr>
        <p:spPr>
          <a:xfrm>
            <a:off x="695815" y="1840247"/>
            <a:ext cx="76979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Tại</a:t>
            </a:r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mục</a:t>
            </a:r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“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Giáo</a:t>
            </a:r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viên</a:t>
            </a:r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 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nhấp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“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Mời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giáo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viên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 -&gt;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Nhập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tên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hoặc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email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để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mời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hoặc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copy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đường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link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gửi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vào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zalo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của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người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được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mời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5E6C71F-74B7-EC21-EBF0-6850035F43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4100" b="65716"/>
          <a:stretch/>
        </p:blipFill>
        <p:spPr>
          <a:xfrm>
            <a:off x="134112" y="3013344"/>
            <a:ext cx="5934456" cy="211553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0C9DD38-7483-F0DF-EB64-48C2714F7FB0}"/>
              </a:ext>
            </a:extLst>
          </p:cNvPr>
          <p:cNvSpPr/>
          <p:nvPr/>
        </p:nvSpPr>
        <p:spPr>
          <a:xfrm flipH="1" flipV="1">
            <a:off x="5241987" y="3756174"/>
            <a:ext cx="324040" cy="4995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A0CC394-F6C8-CED6-275F-409D1D3BB111}"/>
              </a:ext>
            </a:extLst>
          </p:cNvPr>
          <p:cNvSpPr/>
          <p:nvPr/>
        </p:nvSpPr>
        <p:spPr>
          <a:xfrm>
            <a:off x="2424684" y="3762375"/>
            <a:ext cx="676656" cy="387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E0E7CB9-968E-A7A2-0B0A-52515E08F175}"/>
              </a:ext>
            </a:extLst>
          </p:cNvPr>
          <p:cNvCxnSpPr>
            <a:cxnSpLocks/>
          </p:cNvCxnSpPr>
          <p:nvPr/>
        </p:nvCxnSpPr>
        <p:spPr>
          <a:xfrm>
            <a:off x="3171825" y="3640845"/>
            <a:ext cx="190309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4A3DDB70-46B5-9CFA-8A3A-161C42B0A032}"/>
              </a:ext>
            </a:extLst>
          </p:cNvPr>
          <p:cNvSpPr/>
          <p:nvPr/>
        </p:nvSpPr>
        <p:spPr>
          <a:xfrm>
            <a:off x="6776847" y="3370346"/>
            <a:ext cx="1252728" cy="6920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B19621E-607E-6E2D-9493-AF220CACFDBE}"/>
              </a:ext>
            </a:extLst>
          </p:cNvPr>
          <p:cNvSpPr/>
          <p:nvPr/>
        </p:nvSpPr>
        <p:spPr>
          <a:xfrm>
            <a:off x="6894576" y="4301268"/>
            <a:ext cx="1892808" cy="6284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9A5C6C-5068-77AD-C431-02AA6016EF7D}"/>
              </a:ext>
            </a:extLst>
          </p:cNvPr>
          <p:cNvSpPr/>
          <p:nvPr/>
        </p:nvSpPr>
        <p:spPr>
          <a:xfrm>
            <a:off x="1937100" y="5661940"/>
            <a:ext cx="34638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Những</a:t>
            </a:r>
            <a:r>
              <a:rPr lang="en-US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cap="none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người</a:t>
            </a:r>
            <a:r>
              <a:rPr lang="en-US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cap="none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được</a:t>
            </a:r>
            <a:r>
              <a:rPr lang="en-US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cap="none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mời</a:t>
            </a:r>
            <a:r>
              <a:rPr lang="en-US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cap="none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vào</a:t>
            </a:r>
            <a:r>
              <a:rPr lang="en-US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Gmail </a:t>
            </a:r>
            <a:r>
              <a:rPr lang="en-US" b="1" cap="none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cá</a:t>
            </a:r>
            <a:r>
              <a:rPr lang="en-US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cap="none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nhân</a:t>
            </a:r>
            <a:r>
              <a:rPr lang="en-US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cap="none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để</a:t>
            </a:r>
            <a:r>
              <a:rPr lang="en-US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cap="none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chấp</a:t>
            </a:r>
            <a:r>
              <a:rPr lang="en-US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nhậ</a:t>
            </a:r>
            <a:r>
              <a:rPr lang="en-US" b="1" cap="none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</a:t>
            </a:r>
            <a:r>
              <a:rPr lang="en-US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cap="none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tham</a:t>
            </a:r>
            <a:r>
              <a:rPr lang="en-US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cap="none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gia</a:t>
            </a:r>
            <a:endParaRPr lang="en-US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F5677E-3BCC-35B9-6B29-F0D22CF9CF33}"/>
              </a:ext>
            </a:extLst>
          </p:cNvPr>
          <p:cNvSpPr/>
          <p:nvPr/>
        </p:nvSpPr>
        <p:spPr>
          <a:xfrm>
            <a:off x="2212848" y="5577839"/>
            <a:ext cx="3063240" cy="101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7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4" grpId="0" animBg="1"/>
      <p:bldP spid="24" grpId="1" animBg="1"/>
      <p:bldP spid="25" grpId="0" animBg="1"/>
      <p:bldP spid="25" grpId="1" animBg="1"/>
      <p:bldP spid="30" grpId="0" animBg="1"/>
      <p:bldP spid="30" grpId="1" animBg="1"/>
      <p:bldP spid="31" grpId="0" animBg="1"/>
      <p:bldP spid="31" grpId="1" animBg="1"/>
      <p:bldP spid="14" grpId="0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E7657B5-108E-4F32-4A56-49643EDABBA9}"/>
              </a:ext>
            </a:extLst>
          </p:cNvPr>
          <p:cNvSpPr txBox="1"/>
          <p:nvPr/>
        </p:nvSpPr>
        <p:spPr>
          <a:xfrm>
            <a:off x="838199" y="293968"/>
            <a:ext cx="96867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3. </a:t>
            </a:r>
            <a:r>
              <a:rPr lang="vi-VN" sz="2400" dirty="0">
                <a:solidFill>
                  <a:schemeClr val="bg1"/>
                </a:solidFill>
              </a:rPr>
              <a:t>Vận hành phòng chuyên môn class room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với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người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quản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lý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phòng</a:t>
            </a:r>
            <a:r>
              <a:rPr lang="en-US" sz="2400" dirty="0">
                <a:solidFill>
                  <a:schemeClr val="bg1"/>
                </a:solidFill>
              </a:rPr>
              <a:t> (BGH, </a:t>
            </a:r>
            <a:r>
              <a:rPr lang="en-US" sz="2400" dirty="0" err="1">
                <a:solidFill>
                  <a:schemeClr val="bg1"/>
                </a:solidFill>
              </a:rPr>
              <a:t>Khối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trưởng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  <a:r>
              <a:rPr lang="vi-VN" sz="2400" dirty="0">
                <a:solidFill>
                  <a:schemeClr val="bg1"/>
                </a:solidFill>
              </a:rPr>
              <a:t> 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F13A31-AC79-CAB8-BB09-FB17AA9D54DF}"/>
              </a:ext>
            </a:extLst>
          </p:cNvPr>
          <p:cNvSpPr txBox="1"/>
          <p:nvPr/>
        </p:nvSpPr>
        <p:spPr>
          <a:xfrm>
            <a:off x="943355" y="1119476"/>
            <a:ext cx="73628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3.1. </a:t>
            </a:r>
            <a:r>
              <a:rPr lang="en-US" dirty="0" err="1">
                <a:solidFill>
                  <a:schemeClr val="bg1"/>
                </a:solidFill>
              </a:rPr>
              <a:t>Người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vi-VN" dirty="0">
                <a:solidFill>
                  <a:schemeClr val="bg1"/>
                </a:solidFill>
              </a:rPr>
              <a:t>quản lý phòng có quyền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vi-VN" dirty="0">
                <a:solidFill>
                  <a:schemeClr val="bg1"/>
                </a:solidFill>
              </a:rPr>
              <a:t>hông báo, yêu cầu, giao nhiệm vụ cho giáo viên phòng mình phụ trách</a:t>
            </a:r>
            <a:r>
              <a:rPr lang="en-US" dirty="0">
                <a:solidFill>
                  <a:schemeClr val="bg1"/>
                </a:solidFill>
              </a:rPr>
              <a:t> t</a:t>
            </a:r>
            <a:r>
              <a:rPr lang="vi-VN" dirty="0">
                <a:solidFill>
                  <a:schemeClr val="bg1"/>
                </a:solidFill>
              </a:rPr>
              <a:t>rên bản tin của ph</a:t>
            </a:r>
            <a:r>
              <a:rPr lang="en-US" dirty="0">
                <a:solidFill>
                  <a:schemeClr val="bg1"/>
                </a:solidFill>
              </a:rPr>
              <a:t>ò</a:t>
            </a:r>
            <a:r>
              <a:rPr lang="vi-VN" dirty="0">
                <a:solidFill>
                  <a:schemeClr val="bg1"/>
                </a:solidFill>
              </a:rPr>
              <a:t>ng. 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vi-VN" dirty="0">
                <a:solidFill>
                  <a:schemeClr val="bg1"/>
                </a:solidFill>
              </a:rPr>
              <a:t>Có thể gửi tập tin (file wood; ảnh: Ecexll, Point 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err="1">
                <a:solidFill>
                  <a:schemeClr val="bg1"/>
                </a:solidFill>
              </a:rPr>
              <a:t>trên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bảng</a:t>
            </a:r>
            <a:r>
              <a:rPr lang="en-US" dirty="0">
                <a:solidFill>
                  <a:schemeClr val="bg1"/>
                </a:solidFill>
              </a:rPr>
              <a:t> tin.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ADA1A6-27C2-0718-B703-3BF8D85A0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6804"/>
            <a:ext cx="5833872" cy="4261196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3723E8-AFE5-FF09-CF92-09E4BA1AC8AC}"/>
              </a:ext>
            </a:extLst>
          </p:cNvPr>
          <p:cNvSpPr/>
          <p:nvPr/>
        </p:nvSpPr>
        <p:spPr>
          <a:xfrm>
            <a:off x="1652016" y="5030431"/>
            <a:ext cx="1892808" cy="3556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1BEEB71-0613-90F0-ED08-7BF367071E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426" t="16374" r="22450" b="19779"/>
          <a:stretch/>
        </p:blipFill>
        <p:spPr>
          <a:xfrm>
            <a:off x="6279775" y="2596804"/>
            <a:ext cx="5848350" cy="4261196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D24D8FF-37EC-FF3F-A65D-4064EF4AFAD2}"/>
              </a:ext>
            </a:extLst>
          </p:cNvPr>
          <p:cNvSpPr/>
          <p:nvPr/>
        </p:nvSpPr>
        <p:spPr>
          <a:xfrm>
            <a:off x="9830831" y="5149423"/>
            <a:ext cx="941944" cy="2366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C8D89F-4158-F2CD-27D3-DE3B405C07E9}"/>
              </a:ext>
            </a:extLst>
          </p:cNvPr>
          <p:cNvSpPr/>
          <p:nvPr/>
        </p:nvSpPr>
        <p:spPr>
          <a:xfrm>
            <a:off x="10940686" y="5080179"/>
            <a:ext cx="1042418" cy="3059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C6E127-4041-6B41-52C6-9AD7A2F638B4}"/>
              </a:ext>
            </a:extLst>
          </p:cNvPr>
          <p:cNvSpPr/>
          <p:nvPr/>
        </p:nvSpPr>
        <p:spPr>
          <a:xfrm>
            <a:off x="8657599" y="5149423"/>
            <a:ext cx="1042418" cy="1835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89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A71AD5-C09E-9F6E-3055-3291227FF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58" y="2471109"/>
            <a:ext cx="5491783" cy="4187952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2F13A31-AC79-CAB8-BB09-FB17AA9D54DF}"/>
              </a:ext>
            </a:extLst>
          </p:cNvPr>
          <p:cNvSpPr txBox="1"/>
          <p:nvPr/>
        </p:nvSpPr>
        <p:spPr>
          <a:xfrm>
            <a:off x="999338" y="524984"/>
            <a:ext cx="948882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3.2. </a:t>
            </a:r>
            <a:r>
              <a:rPr lang="en-US" dirty="0" err="1">
                <a:solidFill>
                  <a:schemeClr val="bg1"/>
                </a:solidFill>
              </a:rPr>
              <a:t>Người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vi-VN" dirty="0">
                <a:solidFill>
                  <a:schemeClr val="bg1"/>
                </a:solidFill>
              </a:rPr>
              <a:t>quản lý phòng có </a:t>
            </a:r>
            <a:r>
              <a:rPr lang="en-US" dirty="0" err="1">
                <a:solidFill>
                  <a:schemeClr val="bg1"/>
                </a:solidFill>
              </a:rPr>
              <a:t>nhiệm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vụ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chemeClr val="bg1"/>
                </a:solidFill>
              </a:rPr>
              <a:t>Tạo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bài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tập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giao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nhiệm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vụ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err="1">
                <a:solidFill>
                  <a:schemeClr val="bg1"/>
                </a:solidFill>
              </a:rPr>
              <a:t>cho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học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viên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dưới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các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hình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thức</a:t>
            </a:r>
            <a:r>
              <a:rPr lang="en-US" dirty="0">
                <a:solidFill>
                  <a:schemeClr val="bg1"/>
                </a:solidFill>
              </a:rPr>
              <a:t> “ </a:t>
            </a:r>
            <a:r>
              <a:rPr lang="en-US" dirty="0" err="1">
                <a:solidFill>
                  <a:schemeClr val="bg1"/>
                </a:solidFill>
              </a:rPr>
              <a:t>Bài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tập</a:t>
            </a:r>
            <a:r>
              <a:rPr lang="en-US" dirty="0">
                <a:solidFill>
                  <a:schemeClr val="bg1"/>
                </a:solidFill>
              </a:rPr>
              <a:t>”, “</a:t>
            </a:r>
            <a:r>
              <a:rPr lang="en-US" dirty="0" err="1">
                <a:solidFill>
                  <a:schemeClr val="bg1"/>
                </a:solidFill>
              </a:rPr>
              <a:t>Bài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Kiểm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tra</a:t>
            </a:r>
            <a:r>
              <a:rPr lang="en-US" dirty="0">
                <a:solidFill>
                  <a:schemeClr val="bg1"/>
                </a:solidFill>
              </a:rPr>
              <a:t>”, “</a:t>
            </a:r>
            <a:r>
              <a:rPr lang="en-US" dirty="0" err="1">
                <a:solidFill>
                  <a:schemeClr val="bg1"/>
                </a:solidFill>
              </a:rPr>
              <a:t>Câu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hỏi</a:t>
            </a:r>
            <a:r>
              <a:rPr lang="en-US" dirty="0">
                <a:solidFill>
                  <a:schemeClr val="bg1"/>
                </a:solidFill>
              </a:rPr>
              <a:t>” </a:t>
            </a:r>
            <a:r>
              <a:rPr lang="en-US" dirty="0" err="1">
                <a:solidFill>
                  <a:schemeClr val="bg1"/>
                </a:solidFill>
              </a:rPr>
              <a:t>và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thông</a:t>
            </a:r>
            <a:r>
              <a:rPr lang="en-US" dirty="0">
                <a:solidFill>
                  <a:schemeClr val="bg1"/>
                </a:solidFill>
              </a:rPr>
              <a:t> qua </a:t>
            </a:r>
            <a:r>
              <a:rPr lang="en-US" dirty="0" err="1">
                <a:solidFill>
                  <a:schemeClr val="bg1"/>
                </a:solidFill>
              </a:rPr>
              <a:t>gửi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tài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liệu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trên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công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cụ</a:t>
            </a:r>
            <a:r>
              <a:rPr lang="en-US" dirty="0">
                <a:solidFill>
                  <a:schemeClr val="bg1"/>
                </a:solidFill>
              </a:rPr>
              <a:t> “</a:t>
            </a:r>
            <a:r>
              <a:rPr lang="en-US" dirty="0" err="1">
                <a:solidFill>
                  <a:schemeClr val="bg1"/>
                </a:solidFill>
              </a:rPr>
              <a:t>Bài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tập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trên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lớp</a:t>
            </a:r>
            <a:r>
              <a:rPr lang="en-US" dirty="0">
                <a:solidFill>
                  <a:schemeClr val="bg1"/>
                </a:solidFill>
              </a:rPr>
              <a:t>”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chemeClr val="bg1"/>
                </a:solidFill>
              </a:rPr>
              <a:t>Lên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lịch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tổ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chức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cuộc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họp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trực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tuyến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trong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phòng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họp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bằng</a:t>
            </a:r>
            <a:r>
              <a:rPr lang="en-US" dirty="0">
                <a:solidFill>
                  <a:schemeClr val="bg1"/>
                </a:solidFill>
              </a:rPr>
              <a:t> Google Meet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3723E8-AFE5-FF09-CF92-09E4BA1AC8AC}"/>
              </a:ext>
            </a:extLst>
          </p:cNvPr>
          <p:cNvSpPr/>
          <p:nvPr/>
        </p:nvSpPr>
        <p:spPr>
          <a:xfrm>
            <a:off x="2351812" y="3429000"/>
            <a:ext cx="1081853" cy="20803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9BB164-8698-69DC-B359-1F4352CDA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36796"/>
            <a:ext cx="5856514" cy="428379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7D74B70-7F2E-CDD1-2C09-4651E99964A0}"/>
              </a:ext>
            </a:extLst>
          </p:cNvPr>
          <p:cNvSpPr/>
          <p:nvPr/>
        </p:nvSpPr>
        <p:spPr>
          <a:xfrm>
            <a:off x="3996611" y="2944368"/>
            <a:ext cx="611965" cy="4846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B766B4-0E06-0054-5E12-F555292A50A8}"/>
              </a:ext>
            </a:extLst>
          </p:cNvPr>
          <p:cNvSpPr/>
          <p:nvPr/>
        </p:nvSpPr>
        <p:spPr>
          <a:xfrm>
            <a:off x="6096000" y="3810000"/>
            <a:ext cx="1557528" cy="4846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0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5269981-75D7-2F47-5D9E-DC779C187B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83"/>
          <a:stretch/>
        </p:blipFill>
        <p:spPr>
          <a:xfrm>
            <a:off x="694944" y="2071397"/>
            <a:ext cx="5750448" cy="4636753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28A838-327E-563F-BD1A-F77482295E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572" t="45178" r="23212"/>
          <a:stretch/>
        </p:blipFill>
        <p:spPr>
          <a:xfrm>
            <a:off x="694944" y="3961099"/>
            <a:ext cx="2899892" cy="27470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2F13A31-AC79-CAB8-BB09-FB17AA9D54DF}"/>
              </a:ext>
            </a:extLst>
          </p:cNvPr>
          <p:cNvSpPr txBox="1"/>
          <p:nvPr/>
        </p:nvSpPr>
        <p:spPr>
          <a:xfrm>
            <a:off x="943355" y="363667"/>
            <a:ext cx="73628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3.3. </a:t>
            </a:r>
            <a:r>
              <a:rPr lang="en-US" dirty="0" err="1">
                <a:solidFill>
                  <a:schemeClr val="bg1"/>
                </a:solidFill>
              </a:rPr>
              <a:t>Người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vi-VN" dirty="0">
                <a:solidFill>
                  <a:schemeClr val="bg1"/>
                </a:solidFill>
              </a:rPr>
              <a:t>quản lý phòng có </a:t>
            </a:r>
            <a:r>
              <a:rPr lang="en-US" dirty="0" err="1">
                <a:solidFill>
                  <a:schemeClr val="bg1"/>
                </a:solidFill>
              </a:rPr>
              <a:t>nhiệm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vụ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chemeClr val="bg1"/>
                </a:solidFill>
              </a:rPr>
              <a:t>Xem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bài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góp</a:t>
            </a:r>
            <a:r>
              <a:rPr lang="en-US" dirty="0">
                <a:solidFill>
                  <a:schemeClr val="bg1"/>
                </a:solidFill>
              </a:rPr>
              <a:t> ý </a:t>
            </a:r>
            <a:r>
              <a:rPr lang="en-US" dirty="0" err="1">
                <a:solidFill>
                  <a:schemeClr val="bg1"/>
                </a:solidFill>
              </a:rPr>
              <a:t>chỉnh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sửa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bằng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các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hình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thức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Sửa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trực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tiếp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trên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văn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bản</a:t>
            </a:r>
            <a:r>
              <a:rPr lang="en-US" dirty="0">
                <a:solidFill>
                  <a:schemeClr val="bg1"/>
                </a:solidFill>
              </a:rPr>
              <a:t> Google Docs, </a:t>
            </a:r>
            <a:r>
              <a:rPr lang="en-US" dirty="0" err="1">
                <a:solidFill>
                  <a:schemeClr val="bg1"/>
                </a:solidFill>
              </a:rPr>
              <a:t>gợi</a:t>
            </a:r>
            <a:r>
              <a:rPr lang="en-US" dirty="0">
                <a:solidFill>
                  <a:schemeClr val="bg1"/>
                </a:solidFill>
              </a:rPr>
              <a:t> ý  </a:t>
            </a:r>
            <a:r>
              <a:rPr lang="en-US" dirty="0" err="1">
                <a:solidFill>
                  <a:schemeClr val="bg1"/>
                </a:solidFill>
              </a:rPr>
              <a:t>nhận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xét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bằng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chức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năng</a:t>
            </a:r>
            <a:r>
              <a:rPr lang="en-US" dirty="0">
                <a:solidFill>
                  <a:schemeClr val="bg1"/>
                </a:solidFill>
              </a:rPr>
              <a:t> “</a:t>
            </a:r>
            <a:r>
              <a:rPr lang="en-US" dirty="0" err="1">
                <a:solidFill>
                  <a:schemeClr val="bg1"/>
                </a:solidFill>
              </a:rPr>
              <a:t>Nhận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xét</a:t>
            </a:r>
            <a:r>
              <a:rPr lang="en-US" dirty="0">
                <a:solidFill>
                  <a:schemeClr val="bg1"/>
                </a:solidFill>
              </a:rPr>
              <a:t>”, </a:t>
            </a:r>
            <a:r>
              <a:rPr lang="en-US" dirty="0" err="1">
                <a:solidFill>
                  <a:schemeClr val="bg1"/>
                </a:solidFill>
              </a:rPr>
              <a:t>trao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đổi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bằng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Chát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trực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tiếp</a:t>
            </a:r>
            <a:r>
              <a:rPr lang="en-US" dirty="0">
                <a:solidFill>
                  <a:schemeClr val="bg1"/>
                </a:solidFill>
              </a:rPr>
              <a:t>”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chemeClr val="bg1"/>
                </a:solidFill>
              </a:rPr>
              <a:t>Chấm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điểm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và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trả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bài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học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viên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3723E8-AFE5-FF09-CF92-09E4BA1AC8AC}"/>
              </a:ext>
            </a:extLst>
          </p:cNvPr>
          <p:cNvSpPr/>
          <p:nvPr/>
        </p:nvSpPr>
        <p:spPr>
          <a:xfrm>
            <a:off x="5299228" y="2906262"/>
            <a:ext cx="1013234" cy="2562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67D886-A7B1-7793-0A94-896C33D350A1}"/>
              </a:ext>
            </a:extLst>
          </p:cNvPr>
          <p:cNvSpPr/>
          <p:nvPr/>
        </p:nvSpPr>
        <p:spPr>
          <a:xfrm>
            <a:off x="4552779" y="2637122"/>
            <a:ext cx="681135" cy="2562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CF7526-E227-D1BC-108A-FE77D2D0D63F}"/>
              </a:ext>
            </a:extLst>
          </p:cNvPr>
          <p:cNvSpPr/>
          <p:nvPr/>
        </p:nvSpPr>
        <p:spPr>
          <a:xfrm>
            <a:off x="2677326" y="4800416"/>
            <a:ext cx="513184" cy="6107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EF1CBA-866A-9A4D-B19C-4DAED62C4F65}"/>
              </a:ext>
            </a:extLst>
          </p:cNvPr>
          <p:cNvSpPr/>
          <p:nvPr/>
        </p:nvSpPr>
        <p:spPr>
          <a:xfrm>
            <a:off x="3836469" y="4924008"/>
            <a:ext cx="2078579" cy="1112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7F4DE00-22B1-BA98-9437-67B6347B2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7025" y="2071396"/>
            <a:ext cx="5322269" cy="4636753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1B1E8CA-340A-834D-4B6C-45DE8A870DEF}"/>
              </a:ext>
            </a:extLst>
          </p:cNvPr>
          <p:cNvSpPr/>
          <p:nvPr/>
        </p:nvSpPr>
        <p:spPr>
          <a:xfrm>
            <a:off x="10883164" y="2830062"/>
            <a:ext cx="1013234" cy="2562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90783F-F2BB-93E1-92DC-D20E51CD3906}"/>
              </a:ext>
            </a:extLst>
          </p:cNvPr>
          <p:cNvSpPr/>
          <p:nvPr/>
        </p:nvSpPr>
        <p:spPr>
          <a:xfrm>
            <a:off x="10965460" y="3984150"/>
            <a:ext cx="1013234" cy="7890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4EC808-4522-750D-E2EB-28060FF7D1E6}"/>
              </a:ext>
            </a:extLst>
          </p:cNvPr>
          <p:cNvSpPr txBox="1"/>
          <p:nvPr/>
        </p:nvSpPr>
        <p:spPr>
          <a:xfrm>
            <a:off x="11049000" y="2841564"/>
            <a:ext cx="598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Trả</a:t>
            </a:r>
            <a:r>
              <a:rPr lang="en-US" sz="1200" dirty="0"/>
              <a:t> </a:t>
            </a:r>
            <a:r>
              <a:rPr lang="en-US" sz="1200" dirty="0" err="1"/>
              <a:t>bài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41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  <p:bldP spid="2" grpId="1" animBg="1"/>
      <p:bldP spid="7" grpId="0" animBg="1"/>
      <p:bldP spid="7" grpId="1" animBg="1"/>
      <p:bldP spid="10" grpId="0" animBg="1"/>
      <p:bldP spid="10" grpId="1" animBg="1"/>
      <p:bldP spid="19" grpId="0" animBg="1"/>
      <p:bldP spid="19" grpId="1" animBg="1"/>
      <p:bldP spid="20" grpId="0" animBg="1"/>
      <p:bldP spid="20" grpId="1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41F3D4-41C2-F4DA-D899-67275939FC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132"/>
          <a:stretch/>
        </p:blipFill>
        <p:spPr>
          <a:xfrm>
            <a:off x="5116945" y="3429000"/>
            <a:ext cx="2724728" cy="3332018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1BEEB71-0613-90F0-ED08-7BF367071E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14" t="16374" r="22762" b="49113"/>
          <a:stretch/>
        </p:blipFill>
        <p:spPr>
          <a:xfrm>
            <a:off x="0" y="3494314"/>
            <a:ext cx="4949233" cy="3266704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E7657B5-108E-4F32-4A56-49643EDABBA9}"/>
              </a:ext>
            </a:extLst>
          </p:cNvPr>
          <p:cNvSpPr txBox="1"/>
          <p:nvPr/>
        </p:nvSpPr>
        <p:spPr>
          <a:xfrm>
            <a:off x="706373" y="497894"/>
            <a:ext cx="96039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4. </a:t>
            </a:r>
            <a:r>
              <a:rPr lang="vi-VN" sz="2800" dirty="0">
                <a:solidFill>
                  <a:schemeClr val="bg1"/>
                </a:solidFill>
              </a:rPr>
              <a:t>Vận hành phòng chuyên môn </a:t>
            </a:r>
            <a:r>
              <a:rPr lang="en-US" sz="2800" dirty="0">
                <a:solidFill>
                  <a:schemeClr val="bg1"/>
                </a:solidFill>
              </a:rPr>
              <a:t>C</a:t>
            </a:r>
            <a:r>
              <a:rPr lang="vi-VN" sz="2800" dirty="0">
                <a:solidFill>
                  <a:schemeClr val="bg1"/>
                </a:solidFill>
              </a:rPr>
              <a:t>lass room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đối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với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học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viên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F13A31-AC79-CAB8-BB09-FB17AA9D54DF}"/>
              </a:ext>
            </a:extLst>
          </p:cNvPr>
          <p:cNvSpPr txBox="1"/>
          <p:nvPr/>
        </p:nvSpPr>
        <p:spPr>
          <a:xfrm>
            <a:off x="857630" y="1119476"/>
            <a:ext cx="736282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>
                <a:solidFill>
                  <a:schemeClr val="bg1"/>
                </a:solidFill>
              </a:rPr>
              <a:t>Gửi</a:t>
            </a:r>
            <a:r>
              <a:rPr lang="en-US" dirty="0">
                <a:solidFill>
                  <a:schemeClr val="bg1"/>
                </a:solidFill>
              </a:rPr>
              <a:t> tin </a:t>
            </a:r>
            <a:r>
              <a:rPr lang="en-US" dirty="0" err="1">
                <a:solidFill>
                  <a:schemeClr val="bg1"/>
                </a:solidFill>
              </a:rPr>
              <a:t>bài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từ</a:t>
            </a:r>
            <a:r>
              <a:rPr lang="en-US" dirty="0">
                <a:solidFill>
                  <a:schemeClr val="bg1"/>
                </a:solidFill>
              </a:rPr>
              <a:t> Drive qua Gmail </a:t>
            </a:r>
            <a:r>
              <a:rPr lang="en-US" dirty="0" err="1">
                <a:solidFill>
                  <a:schemeClr val="bg1"/>
                </a:solidFill>
              </a:rPr>
              <a:t>vào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phòng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họp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chemeClr val="bg1"/>
                </a:solidFill>
              </a:rPr>
              <a:t>Tạo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cây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mục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tài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liệu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và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chỉnh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sửa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bài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theo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yêu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cầu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của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người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phụ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trách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thông</a:t>
            </a:r>
            <a:r>
              <a:rPr lang="en-US" dirty="0">
                <a:solidFill>
                  <a:schemeClr val="bg1"/>
                </a:solidFill>
              </a:rPr>
              <a:t> qua </a:t>
            </a:r>
            <a:r>
              <a:rPr lang="en-US" dirty="0" err="1">
                <a:solidFill>
                  <a:schemeClr val="bg1"/>
                </a:solidFill>
              </a:rPr>
              <a:t>các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gợi</a:t>
            </a:r>
            <a:r>
              <a:rPr lang="en-US" dirty="0">
                <a:solidFill>
                  <a:schemeClr val="bg1"/>
                </a:solidFill>
              </a:rPr>
              <a:t> ý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chemeClr val="bg1"/>
                </a:solidFill>
              </a:rPr>
              <a:t>Chỉ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thực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hiện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trên</a:t>
            </a:r>
            <a:r>
              <a:rPr lang="en-US" dirty="0">
                <a:solidFill>
                  <a:schemeClr val="bg1"/>
                </a:solidFill>
              </a:rPr>
              <a:t> 1 </a:t>
            </a:r>
            <a:r>
              <a:rPr lang="en-US" dirty="0" err="1">
                <a:solidFill>
                  <a:schemeClr val="bg1"/>
                </a:solidFill>
              </a:rPr>
              <a:t>bản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tài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liệu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tệp</a:t>
            </a:r>
            <a:r>
              <a:rPr lang="en-US" dirty="0">
                <a:solidFill>
                  <a:schemeClr val="bg1"/>
                </a:solidFill>
              </a:rPr>
              <a:t> tin) </a:t>
            </a:r>
            <a:r>
              <a:rPr lang="en-US" dirty="0" err="1">
                <a:solidFill>
                  <a:schemeClr val="bg1"/>
                </a:solidFill>
              </a:rPr>
              <a:t>đã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lưu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trữ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trên</a:t>
            </a:r>
            <a:r>
              <a:rPr lang="en-US" dirty="0">
                <a:solidFill>
                  <a:schemeClr val="bg1"/>
                </a:solidFill>
              </a:rPr>
              <a:t> Drive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Sau </a:t>
            </a:r>
            <a:r>
              <a:rPr lang="en-US" dirty="0" err="1">
                <a:solidFill>
                  <a:schemeClr val="bg1"/>
                </a:solidFill>
              </a:rPr>
              <a:t>khi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thực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hiện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chương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trình</a:t>
            </a:r>
            <a:r>
              <a:rPr lang="en-US" dirty="0">
                <a:solidFill>
                  <a:schemeClr val="bg1"/>
                </a:solidFill>
              </a:rPr>
              <a:t> GD </a:t>
            </a:r>
            <a:r>
              <a:rPr lang="en-US" dirty="0" err="1">
                <a:solidFill>
                  <a:schemeClr val="bg1"/>
                </a:solidFill>
              </a:rPr>
              <a:t>xong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tải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err="1">
                <a:solidFill>
                  <a:schemeClr val="bg1"/>
                </a:solidFill>
              </a:rPr>
              <a:t>tài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liệu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lên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mục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của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lớp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mình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trên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trang</a:t>
            </a:r>
            <a:r>
              <a:rPr lang="en-US" dirty="0">
                <a:solidFill>
                  <a:schemeClr val="bg1"/>
                </a:solidFill>
              </a:rPr>
              <a:t> Website </a:t>
            </a:r>
            <a:r>
              <a:rPr lang="en-US" dirty="0" err="1">
                <a:solidFill>
                  <a:schemeClr val="bg1"/>
                </a:solidFill>
              </a:rPr>
              <a:t>nhà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trường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để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lưu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trữ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17ECF0-E807-4CF0-287A-CC7E69CEE2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9385" y="3429000"/>
            <a:ext cx="4160260" cy="3429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2002895-0EF1-CF7D-73CA-141A0FCEE280}"/>
              </a:ext>
            </a:extLst>
          </p:cNvPr>
          <p:cNvSpPr/>
          <p:nvPr/>
        </p:nvSpPr>
        <p:spPr>
          <a:xfrm>
            <a:off x="5209403" y="4771998"/>
            <a:ext cx="988197" cy="19890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76781D-995D-0433-3468-98A1DD7A90FD}"/>
              </a:ext>
            </a:extLst>
          </p:cNvPr>
          <p:cNvSpPr/>
          <p:nvPr/>
        </p:nvSpPr>
        <p:spPr>
          <a:xfrm>
            <a:off x="560974" y="4248166"/>
            <a:ext cx="1013234" cy="2257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8B998C-D0E1-BE5A-120B-A7C99AAA3CDD}"/>
              </a:ext>
            </a:extLst>
          </p:cNvPr>
          <p:cNvSpPr/>
          <p:nvPr/>
        </p:nvSpPr>
        <p:spPr>
          <a:xfrm>
            <a:off x="8869114" y="4546295"/>
            <a:ext cx="1013234" cy="2257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7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6" grpId="0" animBg="1"/>
      <p:bldP spid="16" grpId="1" animBg="1"/>
      <p:bldP spid="22" grpId="0" animBg="1"/>
      <p:bldP spid="2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866</Words>
  <Application>Microsoft Office PowerPoint</Application>
  <PresentationFormat>Widescreen</PresentationFormat>
  <Paragraphs>46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Nhiem</dc:creator>
  <cp:lastModifiedBy>Ms Nhiem</cp:lastModifiedBy>
  <cp:revision>10</cp:revision>
  <dcterms:created xsi:type="dcterms:W3CDTF">2023-04-11T20:14:09Z</dcterms:created>
  <dcterms:modified xsi:type="dcterms:W3CDTF">2023-04-12T08:49:01Z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35789E18-943D-4730-BFC0-88494007C6B9</vt:lpwstr>
  </property>
  <property fmtid="{D5CDD505-2E9C-101B-9397-08002B2CF9AE}" pid="3" name="ArticulatePath">
    <vt:lpwstr>Presentation1</vt:lpwstr>
  </property>
</Properties>
</file>