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19" r:id="rId3"/>
    <p:sldId id="416" r:id="rId4"/>
    <p:sldId id="417" r:id="rId5"/>
    <p:sldId id="258" r:id="rId6"/>
    <p:sldId id="257" r:id="rId7"/>
    <p:sldId id="414" r:id="rId8"/>
    <p:sldId id="261" r:id="rId9"/>
    <p:sldId id="260" r:id="rId10"/>
    <p:sldId id="397" r:id="rId11"/>
    <p:sldId id="395" r:id="rId12"/>
    <p:sldId id="411" r:id="rId13"/>
    <p:sldId id="413" r:id="rId14"/>
    <p:sldId id="412" r:id="rId15"/>
    <p:sldId id="399" r:id="rId16"/>
    <p:sldId id="410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D9057-384C-4A37-BAF3-4BAF2877F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DFC6E-A1D7-4D2A-A132-A02475395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C5B58-4447-469D-90BD-ADE1F75D3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28/11/2022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AECA9-7CE7-462B-BA26-5B5B3E14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90371-8F15-4B2D-B703-F39465D71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89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E680-3460-46D3-9112-1B8938594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7083C-6084-4C87-9FCF-781D4E144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2F641-229A-4A72-9F7D-375F1650A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28/11/2022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28BCE-48AE-40F1-8F6E-F686B094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89E9-2FE4-4FB9-911C-B9CC1082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721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8D077C-441E-4524-A582-1730FF2DB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170D8-8576-42E1-9A55-AB49A41A4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353E7-E7AE-4E92-8353-70C39D5C4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28/11/2022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1EE51-CE4E-47DA-8B07-8A81CC4C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5C0AD-741A-4E10-A06B-5BC3D14E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894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3508-138E-B04E-9E48-E6206F341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4B6E9-CBA5-EF45-B54D-B9BDFBBA6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1347D-8CE1-0149-A284-A228BA3C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E2CFC-8925-AC46-BBDB-D230B12D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77432-8EE0-DE4E-A09B-ADD462FE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08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A51A-8178-0F4E-B2BD-8D66C4AA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3A0F-CD45-7D4D-BDCD-4898C9261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5E287-29EB-2E43-8AA7-2F724732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1F326-697F-CE4F-B319-24C317A5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D94E9-3F78-6F43-B679-0BC1419F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0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88DD-BC24-1942-B71B-58DEACB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15DB5-C72C-4648-BB5A-BFAFD3B24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6B2B9-F50B-DD48-B32F-359E71B7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4F63D-F320-F04F-978D-FE24BC70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4A1A8-7D3C-E149-B15F-6624AB25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1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ABEC-D07B-3943-9299-7304116B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2FE2D-B1AE-844E-A3CA-6D7DA06EE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08B92-9AFB-E442-A8AD-48AA864B0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E74A0-7012-E648-A96D-BDB702F9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CD028-35A5-114D-BE5A-6C4675E7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A1A74-1675-3448-9ADB-5648628F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26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3DEC-BB08-6D4C-A4DB-D3CA4509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D05D0-CED1-CA46-BEAC-016F8B3BE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9C9C3-87C6-2245-B5F7-8F99DD1E7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EAB2F-C89D-D34E-9918-52CE683AC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8B25F-687E-0543-9219-09F8B55B3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52165C-177E-2B4D-B75A-691B9B20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C4FA4-BD5E-E74E-BCD1-43E2F4C6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039B0-329B-0747-84A2-1BB36853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92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8414-2D54-3B45-9061-6DBA6CB2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838B9-83DD-5249-924F-2C037F9D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57BD7-D0EE-D940-9383-A2BEF069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4019A-8F7E-9F4E-965C-A9381593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00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37E43-734D-314B-A3B4-545D33DC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F38AD-BCD8-9E48-894E-8054503F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62831-2FD1-9C4A-B4B6-D6420AF6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45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241E-0A3D-F74F-A6E2-8E0431ED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1179-1FDC-0A48-851C-1662B39E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95A46-2B98-4941-BC4A-E128DD355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81BD4-4221-524E-B6B3-C4C68370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C4412-BA36-2448-B019-6408B34D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AD9E9-CC98-7C48-9734-921ECAB5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5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17ED8-AE1E-473C-9A95-D078F1F4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BD357-AC0F-4E9F-A856-BCE542CBE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E9C27-24DB-40DA-AC91-0004616F5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28/11/2022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A2AED-1214-49EB-9449-7983641D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31667-F490-4B0C-B3FC-EB02518D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5917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FCF8-2F63-F847-8953-C67EAC25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3012A-0E7B-2542-B7FD-2281CE9EA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1099A-61E8-444D-9F9A-E6650C9D2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F77BB-E85D-5943-BF0E-F7AF52EF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DA7C8-9C11-2244-865E-4C42F647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DC430-BE84-4B48-87F0-56DA5374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85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5D57-DD7A-4149-AB1C-7B22F435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878E3-6AB8-B04B-A3CB-827600D5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86CD5-1A5F-4148-867A-4A00C0D2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7ED9-7724-404A-8856-62BA9597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CFA50-6189-0A44-BE04-342CA27C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16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B9EF-A734-0343-8324-A6D015177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01CA8-4319-0B41-9E75-BF6F954B5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CD2DF-14DB-C940-B921-8B621551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7DC8B-06CD-414D-A6EC-4C1F4C28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D6935-D57F-E140-B986-FD4FA80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9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69D32-5EC2-4F16-BCC8-1EDAD3CEE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F9020-D24C-48B4-84A8-8E650E1F1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44D21-A0D9-4094-AE48-03272662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28/11/2022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A8EB9-3854-411A-A6AC-3ADD7335E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532A8-DBDD-47F0-BDCA-02879B93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014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02075-2F76-425E-918B-F277795C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F25E5-ECCA-41CB-BF9C-D4AAAE63F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E4283-71C5-4A31-BDBB-52F477680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82BFE-191D-4A70-B55D-A4FA08875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28/11/2022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37624-E195-4F90-95C9-57A38994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D4811-B475-44F6-9DD8-1030E270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287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A3ADE-A484-4DF3-91A8-E6D090787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A7E3F-05A4-4DB7-8359-57F921B18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24042-AFA9-4392-BAAC-A5284F5B1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5E3094-837C-4541-9841-351D44CC7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49C7AA-D811-4D47-B842-701A12642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75287-B97C-4F1C-9634-2CF7EB04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28/11/2022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DE078-4103-40D5-AF3C-E2C34660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8DFCB0-A1EC-456D-8843-9696BE8F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577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CFD1-C0BD-4FD2-BE2A-C427D4C37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A2BCA-05C0-4B86-A9B7-2AC89E18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28/11/2022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D5F03-314C-4881-9EE2-B75D0ADA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98DA0-4872-46FA-BDEF-2A3E9BE2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4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0285F-1C60-48B7-A8F4-745A6454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28/11/2022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C0742-1016-48FC-B9A2-61D710957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E1A75-A2D0-4570-9CE8-3F23CADE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307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B1B22-341F-465E-8BCB-C660A254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678D9-F5FC-4700-AD8D-40EA15EE7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7AA39-6464-4486-93F6-36A901A25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78C21-C843-416C-84DF-7D08AA51D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28/11/2022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443C7-6B31-45D2-8FB4-4B2BEA61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60D59-C483-4C45-B5CB-90079301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96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983B-6B2E-4ED3-AF8F-252F45BE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3F38F-9ADD-413E-899F-BBE06E0BF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F0228-C733-4EBA-B16F-63636157D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BC57E-48AB-4ACD-B6C7-8BB51D6F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D4E1D-E2C7-4B04-945B-94E756032070}" type="datetimeFigureOut">
              <a:rPr lang="vi-VN" smtClean="0"/>
              <a:t>28/11/2022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2AD2-BA64-43E9-B96D-4132DB30A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E27B8D-F724-42BD-A6B0-B0A0AF64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602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BE786-B15D-444D-B985-4FAD2837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194C5-1607-4812-AA4C-6EFFDB33F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9A58E-F353-4313-9356-E37493195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D4E1D-E2C7-4B04-945B-94E756032070}" type="datetimeFigureOut">
              <a:rPr lang="vi-VN" smtClean="0"/>
              <a:t>28/11/2022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87F80-E11F-47FE-B1C9-B62AC5483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D04E7-7A17-4177-957A-0FC285545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965B3-62F6-4141-9716-E767C904E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946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9E816-290E-1A4E-929F-F19DB224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474D2-9D51-1F44-BAAA-72BD77B2A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78A8D-958E-D841-9701-2B83809FE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E722-16ED-8D45-9247-51F8A96994E3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2772F-6460-C342-9CB7-80B27B01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985CC-59A2-604F-A405-3C8614D5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8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../trang%20chinh.pp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9.mp3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gif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5.gif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../trang%20chinh.pp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A753FE-E21B-3740-83FA-01E85BA1ECE6}"/>
              </a:ext>
            </a:extLst>
          </p:cNvPr>
          <p:cNvSpPr txBox="1"/>
          <p:nvPr/>
        </p:nvSpPr>
        <p:spPr>
          <a:xfrm>
            <a:off x="2127917" y="128191"/>
            <a:ext cx="769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D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LE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A2567-E527-BD48-815A-9FF5CB333B8D}"/>
              </a:ext>
            </a:extLst>
          </p:cNvPr>
          <p:cNvSpPr txBox="1"/>
          <p:nvPr/>
        </p:nvSpPr>
        <p:spPr>
          <a:xfrm>
            <a:off x="1014679" y="2082292"/>
            <a:ext cx="1015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DE038-E9D2-7141-A9EF-520C24723948}"/>
              </a:ext>
            </a:extLst>
          </p:cNvPr>
          <p:cNvSpPr txBox="1"/>
          <p:nvPr/>
        </p:nvSpPr>
        <p:spPr>
          <a:xfrm>
            <a:off x="2602523" y="3535903"/>
            <a:ext cx="8178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VĐMH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3C3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416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9416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416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 descr="LT">
            <a:extLst>
              <a:ext uri="{FF2B5EF4-FFF2-40B4-BE49-F238E27FC236}">
                <a16:creationId xmlns:a16="http://schemas.microsoft.com/office/drawing/2014/main" id="{5C756B82-B74F-4125-B67C-503CBAEDA6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99" y="841050"/>
            <a:ext cx="1662050" cy="1028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747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WordArt 4">
            <a:extLst>
              <a:ext uri="{FF2B5EF4-FFF2-40B4-BE49-F238E27FC236}">
                <a16:creationId xmlns:a16="http://schemas.microsoft.com/office/drawing/2014/main" id="{ABE44668-6B93-42E8-9FBF-BACB2790D5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05148" y="609600"/>
            <a:ext cx="632460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52980-C740-04AB-28AE-2B2DDCCAF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5846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67DADE-4DA9-3F49-777F-36827ACE1424}"/>
              </a:ext>
            </a:extLst>
          </p:cNvPr>
          <p:cNvSpPr/>
          <p:nvPr/>
        </p:nvSpPr>
        <p:spPr>
          <a:xfrm>
            <a:off x="0" y="6081622"/>
            <a:ext cx="12192000" cy="7763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Bài hát: Cả nhà thương nhau</a:t>
            </a:r>
          </a:p>
        </p:txBody>
      </p:sp>
      <p:pic>
        <p:nvPicPr>
          <p:cNvPr id="2" name="cả nhà thương nhau đã cắ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cả nha thuong nhau">
            <a:hlinkClick r:id="" action="ppaction://media"/>
            <a:extLst>
              <a:ext uri="{FF2B5EF4-FFF2-40B4-BE49-F238E27FC236}">
                <a16:creationId xmlns:a16="http://schemas.microsoft.com/office/drawing/2014/main" id="{74535EF3-4AD1-F946-16AA-2388CBDED3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2B0D-F312-4C4E-AFF3-AEC48C9F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D0307E-6A0C-4DED-98B4-AE83C553C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77ADA4-942C-45E0-A203-583AEF55AE50}"/>
              </a:ext>
            </a:extLst>
          </p:cNvPr>
          <p:cNvSpPr txBox="1"/>
          <p:nvPr/>
        </p:nvSpPr>
        <p:spPr>
          <a:xfrm>
            <a:off x="914399" y="621268"/>
            <a:ext cx="1046334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5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</a:rPr>
              <a:t>Bé hãy chọn số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47E1610-40FF-4E82-BDED-36F1C17DAB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51" y="3048000"/>
            <a:ext cx="157003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E59D99F-3F20-4F16-996C-DAF1567B62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86100"/>
            <a:ext cx="1600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85A54D4-0D9B-4B70-9F69-5C13918BAB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2" y="3124200"/>
            <a:ext cx="1676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6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DD9BA-0A7C-447B-BCB0-ECA332112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D566E-68E4-A7FF-E975-6EF98A4E1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736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3FC239-2633-AB37-04F2-6EB48FB17055}"/>
              </a:ext>
            </a:extLst>
          </p:cNvPr>
          <p:cNvSpPr/>
          <p:nvPr/>
        </p:nvSpPr>
        <p:spPr>
          <a:xfrm>
            <a:off x="0" y="6173697"/>
            <a:ext cx="12192000" cy="6843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Bài hát: bà ơi bà</a:t>
            </a:r>
          </a:p>
        </p:txBody>
      </p:sp>
      <p:pic>
        <p:nvPicPr>
          <p:cNvPr id="5" name="FILE_20221110_195943_C2RGJ">
            <a:hlinkClick r:id="" action="ppaction://media"/>
            <a:extLst>
              <a:ext uri="{FF2B5EF4-FFF2-40B4-BE49-F238E27FC236}">
                <a16:creationId xmlns:a16="http://schemas.microsoft.com/office/drawing/2014/main" id="{1E434A87-8DEF-785B-543C-EF993A16E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2F5766-67E1-CF79-C422-06B6049D1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69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2">
            <a:hlinkClick r:id="rId2" highlightClick="1"/>
            <a:extLst>
              <a:ext uri="{FF2B5EF4-FFF2-40B4-BE49-F238E27FC236}">
                <a16:creationId xmlns:a16="http://schemas.microsoft.com/office/drawing/2014/main" id="{78E34EE9-E4F8-4BD3-B1A7-C135940E6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6400800"/>
            <a:ext cx="685800" cy="4572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2948" name="WordArt 4">
            <a:extLst>
              <a:ext uri="{FF2B5EF4-FFF2-40B4-BE49-F238E27FC236}">
                <a16:creationId xmlns:a16="http://schemas.microsoft.com/office/drawing/2014/main" id="{2BB64043-C532-4B70-8922-81BC3C6D5F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3162300"/>
            <a:ext cx="632460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ED206-706E-4368-AB7E-4301E8A56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C1AE7F-A5A5-4B0E-974B-87791AA34D6A}"/>
              </a:ext>
            </a:extLst>
          </p:cNvPr>
          <p:cNvSpPr txBox="1"/>
          <p:nvPr/>
        </p:nvSpPr>
        <p:spPr>
          <a:xfrm>
            <a:off x="914399" y="621268"/>
            <a:ext cx="1046334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5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</a:rPr>
              <a:t>Bé hãy chọn số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0C8FE0A6-4EAB-433B-93B3-0154E73726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51" y="3048000"/>
            <a:ext cx="157003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2A4C1D8-49C3-48A0-B791-36D1838599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86100"/>
            <a:ext cx="1600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8CB6AFCC-133F-4CF9-8B6E-B0C37718E7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2" y="3124200"/>
            <a:ext cx="1676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3B34A-5935-45CE-8F38-1422041E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1EA45D-60EC-3381-4AA6-A97198E35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184900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B08AAE-1A84-4224-8542-FB63788C3EA7}"/>
              </a:ext>
            </a:extLst>
          </p:cNvPr>
          <p:cNvSpPr/>
          <p:nvPr/>
        </p:nvSpPr>
        <p:spPr>
          <a:xfrm>
            <a:off x="-1" y="6173697"/>
            <a:ext cx="12192000" cy="6843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Bài hát: Mẹ yêu không nào</a:t>
            </a:r>
          </a:p>
        </p:txBody>
      </p:sp>
      <p:pic>
        <p:nvPicPr>
          <p:cNvPr id="3" name="Me-Yeu-Khong-Nao-Xuan-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FILE_20221110_195959_Dmeeb">
            <a:hlinkClick r:id="" action="ppaction://media"/>
            <a:extLst>
              <a:ext uri="{FF2B5EF4-FFF2-40B4-BE49-F238E27FC236}">
                <a16:creationId xmlns:a16="http://schemas.microsoft.com/office/drawing/2014/main" id="{97BB89C8-7CF0-7FB9-C5D1-3D2430EEAC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5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7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5801D62C-5FF1-46F1-8B60-3D6C074A3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BF801BDF-0F63-4F24-9FB2-8EF1FE411E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100356" name="AutoShape 4">
            <a:extLst>
              <a:ext uri="{FF2B5EF4-FFF2-40B4-BE49-F238E27FC236}">
                <a16:creationId xmlns:a16="http://schemas.microsoft.com/office/drawing/2014/main" id="{C294F2C0-3AD7-4057-8418-60D2AE5E0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37" y="1600200"/>
            <a:ext cx="10408463" cy="4042954"/>
          </a:xfrm>
          <a:prstGeom prst="doubleWave">
            <a:avLst>
              <a:gd name="adj1" fmla="val 6500"/>
              <a:gd name="adj2" fmla="val 0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76200" cmpd="tri">
            <a:pattFill prst="solidDmnd">
              <a:fgClr>
                <a:schemeClr val="hlink"/>
              </a:fgClr>
              <a:bgClr>
                <a:srgbClr val="FF3300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0357" name="Picture 5">
            <a:extLst>
              <a:ext uri="{FF2B5EF4-FFF2-40B4-BE49-F238E27FC236}">
                <a16:creationId xmlns:a16="http://schemas.microsoft.com/office/drawing/2014/main" id="{6C05FF2E-1D18-40C9-A421-D8F07F2768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082" y="3551077"/>
            <a:ext cx="3205163" cy="329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>
            <a:extLst>
              <a:ext uri="{FF2B5EF4-FFF2-40B4-BE49-F238E27FC236}">
                <a16:creationId xmlns:a16="http://schemas.microsoft.com/office/drawing/2014/main" id="{472B0C37-2A11-4DE4-9822-176612E4D4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5391150"/>
            <a:ext cx="8979374" cy="171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>
            <a:extLst>
              <a:ext uri="{FF2B5EF4-FFF2-40B4-BE49-F238E27FC236}">
                <a16:creationId xmlns:a16="http://schemas.microsoft.com/office/drawing/2014/main" id="{E2E6B822-3D3A-4353-95B9-BBCF417086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4197349"/>
            <a:ext cx="762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1" name="Picture 9">
            <a:extLst>
              <a:ext uri="{FF2B5EF4-FFF2-40B4-BE49-F238E27FC236}">
                <a16:creationId xmlns:a16="http://schemas.microsoft.com/office/drawing/2014/main" id="{BD68F7CB-F866-4075-94A9-F666BD37A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53800" y="1133475"/>
            <a:ext cx="762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2" name="Picture 10">
            <a:extLst>
              <a:ext uri="{FF2B5EF4-FFF2-40B4-BE49-F238E27FC236}">
                <a16:creationId xmlns:a16="http://schemas.microsoft.com/office/drawing/2014/main" id="{2480900B-546E-4196-A7C5-834D45461E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-457200"/>
            <a:ext cx="6141720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3" name="Picture 11">
            <a:extLst>
              <a:ext uri="{FF2B5EF4-FFF2-40B4-BE49-F238E27FC236}">
                <a16:creationId xmlns:a16="http://schemas.microsoft.com/office/drawing/2014/main" id="{792353A0-59DC-48F0-941E-4547B6F0D6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-609600"/>
            <a:ext cx="6172200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64" name="WordArt 12">
            <a:extLst>
              <a:ext uri="{FF2B5EF4-FFF2-40B4-BE49-F238E27FC236}">
                <a16:creationId xmlns:a16="http://schemas.microsoft.com/office/drawing/2014/main" id="{9DEADF50-6D58-4487-B318-8324438E09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2667000"/>
            <a:ext cx="6400800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Arrus"/>
              </a:rPr>
              <a:t>HẸN</a:t>
            </a:r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Arrus"/>
              </a:rPr>
              <a:t>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Arrus"/>
              </a:rPr>
              <a:t>GẶP</a:t>
            </a:r>
            <a:r>
              <a:rPr lang="en-US" sz="36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Arrus"/>
              </a:rPr>
              <a:t> </a:t>
            </a:r>
            <a:r>
              <a:rPr lang="en-US" sz="36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Arrus"/>
              </a:rPr>
              <a:t>LẠI</a:t>
            </a:r>
            <a:endParaRPr lang="vi-VN" sz="3600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blipFill dpi="0" rotWithShape="1">
                <a:blip r:embed="rId6"/>
                <a:srcRect/>
                <a:tile tx="0" ty="0" sx="100000" sy="100000" flip="none" algn="tl"/>
              </a:blipFill>
              <a:latin typeface="Arrus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97B2C006-9F47-41D9-B166-AF65EB60E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224" y="4469266"/>
            <a:ext cx="762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BD7CBB33-0E86-4408-8B15-9934E4C6E8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969" y="1255552"/>
            <a:ext cx="7620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0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03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Gia-Dinh-Nho-Hanh-Phuc-To-Be-Tu-An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ED206-706E-4368-AB7E-4301E8A56D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602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053865"/>
            <a:ext cx="12191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Chào mừng quý vị đến với triển lãm tranh chủ đề gia đình của bé</a:t>
            </a:r>
            <a:endParaRPr lang="vi-VN" sz="6600" b="1">
              <a:solidFill>
                <a:srgbClr val="FF0000"/>
              </a:solidFill>
            </a:endParaRPr>
          </a:p>
        </p:txBody>
      </p:sp>
      <p:grpSp>
        <p:nvGrpSpPr>
          <p:cNvPr id="6" name="Group 27">
            <a:extLst>
              <a:ext uri="{FF2B5EF4-FFF2-40B4-BE49-F238E27FC236}">
                <a16:creationId xmlns:a16="http://schemas.microsoft.com/office/drawing/2014/main" id="{2A9C7F37-64BB-47AE-BBE4-84DBEA608509}"/>
              </a:ext>
            </a:extLst>
          </p:cNvPr>
          <p:cNvGrpSpPr>
            <a:grpSpLocks/>
          </p:cNvGrpSpPr>
          <p:nvPr/>
        </p:nvGrpSpPr>
        <p:grpSpPr bwMode="auto">
          <a:xfrm>
            <a:off x="3402921" y="3364043"/>
            <a:ext cx="4299525" cy="1828800"/>
            <a:chOff x="1992" y="960"/>
            <a:chExt cx="1200" cy="600"/>
          </a:xfrm>
        </p:grpSpPr>
        <p:pic>
          <p:nvPicPr>
            <p:cNvPr id="7" name="Picture 28" descr="HOAVAN~1">
              <a:extLst>
                <a:ext uri="{FF2B5EF4-FFF2-40B4-BE49-F238E27FC236}">
                  <a16:creationId xmlns:a16="http://schemas.microsoft.com/office/drawing/2014/main" id="{AFC5A0B0-BD7F-4BAC-A68E-CD255ABDDB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9" descr="HOAVAN~1">
              <a:extLst>
                <a:ext uri="{FF2B5EF4-FFF2-40B4-BE49-F238E27FC236}">
                  <a16:creationId xmlns:a16="http://schemas.microsoft.com/office/drawing/2014/main" id="{F59D3208-4B21-47DF-A80E-050B650761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0" descr="HOAVAN~1">
              <a:extLst>
                <a:ext uri="{FF2B5EF4-FFF2-40B4-BE49-F238E27FC236}">
                  <a16:creationId xmlns:a16="http://schemas.microsoft.com/office/drawing/2014/main" id="{CA8F9E5D-E47A-4852-8796-162AAD0ED6E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gia dinh nho">
            <a:hlinkClick r:id="" action="ppaction://media"/>
            <a:extLst>
              <a:ext uri="{FF2B5EF4-FFF2-40B4-BE49-F238E27FC236}">
                <a16:creationId xmlns:a16="http://schemas.microsoft.com/office/drawing/2014/main" id="{C385C21B-47B5-5591-7809-997B943DBF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1435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2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1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A8DA-E4EC-6160-F2C8-46F6A3E2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B0DFC5-FB7B-2301-C0DE-06F266DEB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5517" cy="6858000"/>
          </a:xfrm>
        </p:spPr>
      </p:pic>
      <p:sp>
        <p:nvSpPr>
          <p:cNvPr id="6" name="WordArt 33">
            <a:extLst>
              <a:ext uri="{FF2B5EF4-FFF2-40B4-BE49-F238E27FC236}">
                <a16:creationId xmlns:a16="http://schemas.microsoft.com/office/drawing/2014/main" id="{0BC33FBA-D383-A672-70A5-4110457429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2913" y="1027906"/>
            <a:ext cx="11274725" cy="1743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gia đình tài tử.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2E5DD2-57B9-4C43-AED0-2276075ABA4F}"/>
              </a:ext>
            </a:extLst>
          </p:cNvPr>
          <p:cNvGrpSpPr>
            <a:grpSpLocks/>
          </p:cNvGrpSpPr>
          <p:nvPr/>
        </p:nvGrpSpPr>
        <p:grpSpPr bwMode="auto">
          <a:xfrm>
            <a:off x="0" y="4433258"/>
            <a:ext cx="12295517" cy="2312598"/>
            <a:chOff x="228600" y="914400"/>
            <a:chExt cx="8763000" cy="76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B38BF0-736B-5612-A32D-4497B3E1FEC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26D88B-9481-EA86-5D3F-216766CA5E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76DDD9-B762-3E3C-C5C9-9DC05F138DD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470FD9-1168-5AE6-39EE-6821D12F22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3D4EC5-B9C1-A0FC-C84B-13B1E989320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2B0894-9B00-EFD5-EC3C-C2E02D95C87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2E5DD2-57B9-4C43-AED0-2276075ABA4F}"/>
              </a:ext>
            </a:extLst>
          </p:cNvPr>
          <p:cNvGrpSpPr>
            <a:grpSpLocks/>
          </p:cNvGrpSpPr>
          <p:nvPr/>
        </p:nvGrpSpPr>
        <p:grpSpPr bwMode="auto">
          <a:xfrm>
            <a:off x="-38100" y="2552700"/>
            <a:ext cx="12295516" cy="1752600"/>
            <a:chOff x="228600" y="914400"/>
            <a:chExt cx="8763000" cy="762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B38BF0-736B-5612-A32D-4497B3E1FEC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26D88B-9481-EA86-5D3F-216766CA5E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76DDD9-B762-3E3C-C5C9-9DC05F138DD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470FD9-1168-5AE6-39EE-6821D12F22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3D4EC5-B9C1-A0FC-C84B-13B1E989320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72B0894-9B00-EFD5-EC3C-C2E02D95C87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914400"/>
              <a:ext cx="1524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9276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67AA6-44FB-48B1-8805-525C63F2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90DF30-B967-4C1A-B551-05B5551CC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8195"/>
            <a:ext cx="12258136" cy="710619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6CE922-5617-4E70-9734-7ABE1F70961E}"/>
              </a:ext>
            </a:extLst>
          </p:cNvPr>
          <p:cNvSpPr txBox="1"/>
          <p:nvPr/>
        </p:nvSpPr>
        <p:spPr>
          <a:xfrm>
            <a:off x="1972491" y="2817426"/>
            <a:ext cx="88566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 I: Hát hay múa dẻo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Picture 2" descr="flower">
            <a:extLst>
              <a:ext uri="{FF2B5EF4-FFF2-40B4-BE49-F238E27FC236}">
                <a16:creationId xmlns:a16="http://schemas.microsoft.com/office/drawing/2014/main" id="{61FCCF2A-94C6-A1E1-37AF-16A999255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564" y="2817426"/>
            <a:ext cx="14478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lower">
            <a:extLst>
              <a:ext uri="{FF2B5EF4-FFF2-40B4-BE49-F238E27FC236}">
                <a16:creationId xmlns:a16="http://schemas.microsoft.com/office/drawing/2014/main" id="{61FCCF2A-94C6-A1E1-37AF-16A999255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91" y="2744304"/>
            <a:ext cx="14478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8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E0C80-0944-4861-B82A-A431900A5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EB682-A93D-4DC6-987B-0A7993B5A87C}"/>
              </a:ext>
            </a:extLst>
          </p:cNvPr>
          <p:cNvSpPr txBox="1"/>
          <p:nvPr/>
        </p:nvSpPr>
        <p:spPr>
          <a:xfrm>
            <a:off x="2586445" y="-142707"/>
            <a:ext cx="80597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EB74E7-2FB3-2C08-478C-83B475A7B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809" cy="714838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59B0B1-E52E-0654-70AC-44C6BD7F7D50}"/>
              </a:ext>
            </a:extLst>
          </p:cNvPr>
          <p:cNvSpPr txBox="1"/>
          <p:nvPr/>
        </p:nvSpPr>
        <p:spPr>
          <a:xfrm>
            <a:off x="1412576" y="1027906"/>
            <a:ext cx="6154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Giai Điệu Bí Mật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6" name="múa cho mẹ xem beat">
            <a:hlinkClick r:id="" action="ppaction://media"/>
            <a:extLst>
              <a:ext uri="{FF2B5EF4-FFF2-40B4-BE49-F238E27FC236}">
                <a16:creationId xmlns:a16="http://schemas.microsoft.com/office/drawing/2014/main" id="{5F847DE2-469D-869F-A94E-74F77B12A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16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2B20C-D46E-63E9-BBD4-7DEE9636D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A6ACE8-E694-A19E-847E-E80F85992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7544"/>
            <a:ext cx="12192000" cy="941696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196511-25B9-E685-C34B-27E3AA8F258D}"/>
              </a:ext>
            </a:extLst>
          </p:cNvPr>
          <p:cNvSpPr/>
          <p:nvPr/>
        </p:nvSpPr>
        <p:spPr>
          <a:xfrm>
            <a:off x="1270217" y="2337607"/>
            <a:ext cx="9341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Vận động: Múa cho mẹ xem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múa cho mẹ xem beat">
            <a:hlinkClick r:id="" action="ppaction://media"/>
            <a:extLst>
              <a:ext uri="{FF2B5EF4-FFF2-40B4-BE49-F238E27FC236}">
                <a16:creationId xmlns:a16="http://schemas.microsoft.com/office/drawing/2014/main" id="{95365046-6792-3108-C8FC-C8FC6D30A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múa cho mẹ xem beat">
            <a:hlinkClick r:id="" action="ppaction://media"/>
            <a:extLst>
              <a:ext uri="{FF2B5EF4-FFF2-40B4-BE49-F238E27FC236}">
                <a16:creationId xmlns:a16="http://schemas.microsoft.com/office/drawing/2014/main" id="{B9ECD033-E354-C33B-6931-C9C0E8520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3298256"/>
            <a:ext cx="609600" cy="609600"/>
          </a:xfrm>
          <a:prstGeom prst="rect">
            <a:avLst/>
          </a:prstGeom>
        </p:spPr>
      </p:pic>
      <p:pic>
        <p:nvPicPr>
          <p:cNvPr id="8" name="múa cho mẹ xem beat">
            <a:hlinkClick r:id="" action="ppaction://media"/>
            <a:extLst>
              <a:ext uri="{FF2B5EF4-FFF2-40B4-BE49-F238E27FC236}">
                <a16:creationId xmlns:a16="http://schemas.microsoft.com/office/drawing/2014/main" id="{3760D5E1-C9C5-0EE3-F234-330BEC31E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630" y="3429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89A827-965C-D073-6EAB-A4ABA8B44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70" y="3124200"/>
            <a:ext cx="140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89A827-965C-D073-6EAB-A4ABA8B44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766" y="3429000"/>
            <a:ext cx="140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89A827-965C-D073-6EAB-A4ABA8B44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92" y="1714500"/>
            <a:ext cx="140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89A827-965C-D073-6EAB-A4ABA8B44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670" y="1449957"/>
            <a:ext cx="140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89A827-965C-D073-6EAB-A4ABA8B44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581" y="2775520"/>
            <a:ext cx="140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9A827-965C-D073-6EAB-A4ABA8B44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95" y="292894"/>
            <a:ext cx="140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0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4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4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EEDE9-0D65-4373-A3B6-AD6B5231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3B8A35-A264-486F-A174-0DF79A47A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0E9C9-3ECC-4E3E-9B18-1ACE36D82484}"/>
              </a:ext>
            </a:extLst>
          </p:cNvPr>
          <p:cNvSpPr txBox="1"/>
          <p:nvPr/>
        </p:nvSpPr>
        <p:spPr>
          <a:xfrm>
            <a:off x="1380227" y="1131357"/>
            <a:ext cx="9861430" cy="1786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50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Phần II: Giai điệu ngày mới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5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 Hát “Ba ngọn nến lung linh”</a:t>
            </a:r>
          </a:p>
        </p:txBody>
      </p:sp>
      <p:pic>
        <p:nvPicPr>
          <p:cNvPr id="3" name="Picture 8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DC8ACA4B-8DC4-095D-FF4F-A4D7875749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50" y="3239219"/>
            <a:ext cx="1187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92F6E6CE-3D3B-DA64-59EA-56F4AF2BCE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01" y="3886919"/>
            <a:ext cx="1187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100023_241404448_pispxdfa">
            <a:hlinkClick r:id="" action="ppaction://noaction"/>
            <a:extLst>
              <a:ext uri="{FF2B5EF4-FFF2-40B4-BE49-F238E27FC236}">
                <a16:creationId xmlns:a16="http://schemas.microsoft.com/office/drawing/2014/main" id="{C357992A-7FBD-8079-B87B-C526923495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000" y="3125015"/>
            <a:ext cx="1187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a ngon nen">
            <a:hlinkClick r:id="" action="ppaction://media"/>
            <a:extLst>
              <a:ext uri="{FF2B5EF4-FFF2-40B4-BE49-F238E27FC236}">
                <a16:creationId xmlns:a16="http://schemas.microsoft.com/office/drawing/2014/main" id="{954BC94C-0C3E-76D8-1B48-C83EB5351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ba ngon nen">
            <a:hlinkClick r:id="" action="ppaction://media"/>
            <a:extLst>
              <a:ext uri="{FF2B5EF4-FFF2-40B4-BE49-F238E27FC236}">
                <a16:creationId xmlns:a16="http://schemas.microsoft.com/office/drawing/2014/main" id="{28C39E23-401C-AAB8-55DE-387479C3B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1000" y="3325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5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2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12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C0C78-2104-448D-97E6-FE1081600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0B01F0-0E67-4A3B-91A4-744F0BBD3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440139-AF1A-4C8C-BD54-CDB3272E4B56}"/>
              </a:ext>
            </a:extLst>
          </p:cNvPr>
          <p:cNvSpPr txBox="1"/>
          <p:nvPr/>
        </p:nvSpPr>
        <p:spPr>
          <a:xfrm>
            <a:off x="1351471" y="1766052"/>
            <a:ext cx="94890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 III: Thử tài đoán đúng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3" name="Picture 79" descr="kids01">
            <a:extLst>
              <a:ext uri="{FF2B5EF4-FFF2-40B4-BE49-F238E27FC236}">
                <a16:creationId xmlns:a16="http://schemas.microsoft.com/office/drawing/2014/main" id="{BA584427-B18E-D8C1-CEC5-625B88924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11" y="3132827"/>
            <a:ext cx="3510951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5" descr="12">
            <a:extLst>
              <a:ext uri="{FF2B5EF4-FFF2-40B4-BE49-F238E27FC236}">
                <a16:creationId xmlns:a16="http://schemas.microsoft.com/office/drawing/2014/main" id="{4949A2DF-4CF8-3C66-4D98-31315CE84D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57" y="2522657"/>
            <a:ext cx="10366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5" descr="12">
            <a:extLst>
              <a:ext uri="{FF2B5EF4-FFF2-40B4-BE49-F238E27FC236}">
                <a16:creationId xmlns:a16="http://schemas.microsoft.com/office/drawing/2014/main" id="{20B1E9DC-9B62-6946-8E40-0B768FCEC1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513" y="2522657"/>
            <a:ext cx="10366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87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2">
            <a:hlinkClick r:id="rId2" highlightClick="1"/>
            <a:extLst>
              <a:ext uri="{FF2B5EF4-FFF2-40B4-BE49-F238E27FC236}">
                <a16:creationId xmlns:a16="http://schemas.microsoft.com/office/drawing/2014/main" id="{78E34EE9-E4F8-4BD3-B1A7-C135940E6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6400800"/>
            <a:ext cx="685800" cy="4572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82948" name="WordArt 4">
            <a:extLst>
              <a:ext uri="{FF2B5EF4-FFF2-40B4-BE49-F238E27FC236}">
                <a16:creationId xmlns:a16="http://schemas.microsoft.com/office/drawing/2014/main" id="{2BB64043-C532-4B70-8922-81BC3C6D5F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3162300"/>
            <a:ext cx="632460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ED206-706E-4368-AB7E-4301E8A56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C1AE7F-A5A5-4B0E-974B-87791AA34D6A}"/>
              </a:ext>
            </a:extLst>
          </p:cNvPr>
          <p:cNvSpPr txBox="1"/>
          <p:nvPr/>
        </p:nvSpPr>
        <p:spPr>
          <a:xfrm>
            <a:off x="914399" y="621268"/>
            <a:ext cx="1046334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5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</a:rPr>
              <a:t>Bé hãy chọn số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0C8FE0A6-4EAB-433B-93B3-0154E73726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51" y="3048000"/>
            <a:ext cx="157003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2A4C1D8-49C3-48A0-B791-36D1838599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86100"/>
            <a:ext cx="1600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8CB6AFCC-133F-4CF9-8B6E-B0C37718E7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2" y="3124200"/>
            <a:ext cx="1676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143</Words>
  <Application>Microsoft Office PowerPoint</Application>
  <PresentationFormat>Widescreen</PresentationFormat>
  <Paragraphs>21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Arrus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24</cp:revision>
  <dcterms:created xsi:type="dcterms:W3CDTF">2022-01-18T13:54:48Z</dcterms:created>
  <dcterms:modified xsi:type="dcterms:W3CDTF">2022-11-28T02:40:16Z</dcterms:modified>
</cp:coreProperties>
</file>