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7126-B525-4C6C-8AD7-EF35689B385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580-94FA-47A2-9F8E-E88550BB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1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7126-B525-4C6C-8AD7-EF35689B385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580-94FA-47A2-9F8E-E88550BB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7126-B525-4C6C-8AD7-EF35689B385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580-94FA-47A2-9F8E-E88550BB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1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7126-B525-4C6C-8AD7-EF35689B385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580-94FA-47A2-9F8E-E88550BB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7126-B525-4C6C-8AD7-EF35689B385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580-94FA-47A2-9F8E-E88550BB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7126-B525-4C6C-8AD7-EF35689B385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580-94FA-47A2-9F8E-E88550BB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4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7126-B525-4C6C-8AD7-EF35689B385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580-94FA-47A2-9F8E-E88550BB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7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7126-B525-4C6C-8AD7-EF35689B385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580-94FA-47A2-9F8E-E88550BB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7126-B525-4C6C-8AD7-EF35689B385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580-94FA-47A2-9F8E-E88550BB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7126-B525-4C6C-8AD7-EF35689B385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580-94FA-47A2-9F8E-E88550BB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9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7126-B525-4C6C-8AD7-EF35689B385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580-94FA-47A2-9F8E-E88550BB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7126-B525-4C6C-8AD7-EF35689B385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0B580-94FA-47A2-9F8E-E88550BB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3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871" y="0"/>
            <a:ext cx="795612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94"/>
            <a:ext cx="4235871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8630" y="112295"/>
            <a:ext cx="74306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KIẾN AN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NAM HÀ</a:t>
            </a:r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8630" y="1106905"/>
            <a:ext cx="74306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Mão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2816" y="2545503"/>
            <a:ext cx="683621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       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Mão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2023.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Nam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</a:p>
          <a:p>
            <a:pPr algn="just">
              <a:lnSpc>
                <a:spcPct val="150000"/>
              </a:lnSpc>
            </a:pP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18/01/2023 </a:t>
            </a:r>
          </a:p>
          <a:p>
            <a:pPr algn="just">
              <a:lnSpc>
                <a:spcPct val="150000"/>
              </a:lnSpc>
            </a:pP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17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7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hạp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26/01/2023 (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17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7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1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27/01/2023 (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17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17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Nam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27445" y="602077"/>
            <a:ext cx="118334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NgayXuanLongPhungSumVay-VA-27123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4378" y="60725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123</Words>
  <Application>Microsoft Office PowerPoint</Application>
  <PresentationFormat>Widescreen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MNNH</dc:creator>
  <cp:lastModifiedBy>DESKTOP</cp:lastModifiedBy>
  <cp:revision>17</cp:revision>
  <dcterms:created xsi:type="dcterms:W3CDTF">2023-01-12T08:36:18Z</dcterms:created>
  <dcterms:modified xsi:type="dcterms:W3CDTF">2023-01-14T06:16:46Z</dcterms:modified>
</cp:coreProperties>
</file>