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59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72" d="100"/>
          <a:sy n="72" d="100"/>
        </p:scale>
        <p:origin x="64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E9170-619F-8358-DCE1-75168AB0DA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C3AF09-6144-E2D1-0A83-656DA694DA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C6FBBC-821F-B339-254B-B9B5D8394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E64C9-A7AE-4A69-A29A-A46C6D98BC54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CE35DC-66F7-2BF3-CCFD-A15F3B40B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E5475-12CE-6CAE-A07C-0A1284FDD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5F891-8B30-4268-B2F6-553B43FF7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57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000"/>
    </mc:Choice>
    <mc:Fallback xmlns="">
      <p:transition spd="slow" advTm="158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4D8DE-BA1A-9A00-62DF-C79656025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4C90DD-F794-3909-3309-65BD30E3CD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AD7984-57EA-50C9-EF05-0C8547632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E64C9-A7AE-4A69-A29A-A46C6D98BC54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AD1A24-62D3-27F2-C8A9-75AA6E3F7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B5846-D7CF-1C63-2DE2-B0DCD1E3A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5F891-8B30-4268-B2F6-553B43FF7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59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000"/>
    </mc:Choice>
    <mc:Fallback xmlns="">
      <p:transition spd="slow" advTm="158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C4E82C-B439-8FE2-1DD0-E0E6894031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7A907F-CA41-C858-E1B6-929B58D60B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3F1DD3-5CBE-B1CB-0DC4-3FDA25CCA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E64C9-A7AE-4A69-A29A-A46C6D98BC54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B95F2-32AC-C344-0164-74FE14869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FE1C8-A4C6-69A5-1395-E1FF7AB2D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5F891-8B30-4268-B2F6-553B43FF7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2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000"/>
    </mc:Choice>
    <mc:Fallback xmlns="">
      <p:transition spd="slow" advTm="158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A02BE-AF5F-36F1-5D24-C798AE590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9AE47-B9FF-27D0-1101-9235CA056F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99C9E6-4864-28B2-D1FC-821EEE72B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E64C9-A7AE-4A69-A29A-A46C6D98BC54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61F816-12D7-6D0F-2BA9-F6C9314C5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64077-23B8-92BE-7612-9FF2B5D4E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5F891-8B30-4268-B2F6-553B43FF7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10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000"/>
    </mc:Choice>
    <mc:Fallback xmlns="">
      <p:transition spd="slow" advTm="158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A4C92-D19D-C4CA-7BBC-871E3132E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0EF72D-79D0-F829-36AB-09A7B0F60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078FDA-1AFE-2493-62AF-A58155325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E64C9-A7AE-4A69-A29A-A46C6D98BC54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35FA3E-1174-C54E-ECAC-0E13946F9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0B3D2-28FF-134F-2D67-0CDEFB60F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5F891-8B30-4268-B2F6-553B43FF7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90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000"/>
    </mc:Choice>
    <mc:Fallback xmlns="">
      <p:transition spd="slow" advTm="158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64376-9EC8-5A88-3A22-558AB56A2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2378D-6EBB-9DF4-7878-D7A156B4CA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D07AB1-A073-0D43-B604-34FF9E75AA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F3B74A-995B-65CC-9389-48A8CA033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E64C9-A7AE-4A69-A29A-A46C6D98BC54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11B78-8CBE-62A9-B267-9189896F8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6D3551-5DDA-14D6-F2E7-EC4CB25CE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5F891-8B30-4268-B2F6-553B43FF7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04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000"/>
    </mc:Choice>
    <mc:Fallback xmlns="">
      <p:transition spd="slow" advTm="158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40668-A461-9904-0707-1114F3097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8E1860-7C7B-641C-A0AE-2AB7C33A5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6B700D-C0EB-83E4-BBC8-6C48428E36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73E4EE-E239-E5C0-A271-9A3F9CBC9C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1DB6C2-ED82-EF95-0E76-F5E97B48DD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5AA01E-1C31-B7C0-23CE-CC4370B37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E64C9-A7AE-4A69-A29A-A46C6D98BC54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26B406-E3C1-403C-F98F-908DC1701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524786-9FB3-85E3-E1B0-34B6E1613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5F891-8B30-4268-B2F6-553B43FF7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0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000"/>
    </mc:Choice>
    <mc:Fallback xmlns="">
      <p:transition spd="slow" advTm="158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9D53-2761-E43C-20FF-B9E6A141B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0488EC-6E59-540A-D1AA-FAA09223E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E64C9-A7AE-4A69-A29A-A46C6D98BC54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4D0475-8C4A-5106-F84D-4442F9C6F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8A36D8-4689-713A-AE82-92183CB6E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5F891-8B30-4268-B2F6-553B43FF7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6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000"/>
    </mc:Choice>
    <mc:Fallback xmlns="">
      <p:transition spd="slow" advTm="158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683B43-7CBD-0320-F724-04C6FCE93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E64C9-A7AE-4A69-A29A-A46C6D98BC54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CEEECB-3F67-ED18-0B8E-57041E47D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F1EB08-AA2D-3F6D-DA08-C1B557B48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5F891-8B30-4268-B2F6-553B43FF7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47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000"/>
    </mc:Choice>
    <mc:Fallback xmlns="">
      <p:transition spd="slow" advTm="158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66179-CF96-D7D9-38C7-F139713C3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B915C-879F-D547-0703-2E6B9B552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71FD54-B526-51CB-C0D8-015C8CF4A4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A5820C-0001-0B62-DECA-49F02F4F6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E64C9-A7AE-4A69-A29A-A46C6D98BC54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1DC797-FF54-9F72-A691-5826FA7E7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749964-988D-B9C1-4503-05034B71A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5F891-8B30-4268-B2F6-553B43FF7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26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000"/>
    </mc:Choice>
    <mc:Fallback xmlns="">
      <p:transition spd="slow" advTm="158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A6134-E540-B858-EE63-BE6E2E4DD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B9F1EC-189C-8962-A683-C4FAF3DD45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019D8E-ABF2-735A-D852-A88F10A51A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8775F5-5471-BFC5-970F-869ACDAEE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E64C9-A7AE-4A69-A29A-A46C6D98BC54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117E06-6C12-4C79-7F6E-A933F3306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8A0583-9B74-E284-2D46-3085F8CA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5F891-8B30-4268-B2F6-553B43FF7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33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000"/>
    </mc:Choice>
    <mc:Fallback xmlns="">
      <p:transition spd="slow" advTm="158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9E47B8-3BC5-F058-93D3-5C41E2EB9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93CB03-1A81-336F-84BE-60CEA9CAB8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1FF62-928A-BAA8-673A-1149A076A0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E64C9-A7AE-4A69-A29A-A46C6D98BC54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1C1A0-2C5A-BA35-8726-10FEC694C7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5F9175-0B00-6909-F283-CDB083C015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5F891-8B30-4268-B2F6-553B43FF7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286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58000"/>
    </mc:Choice>
    <mc:Fallback xmlns="">
      <p:transition spd="slow" advTm="15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microsoft.com/office/2007/relationships/media" Target="../media/media4.m4a"/><Relationship Id="rId7" Type="http://schemas.openxmlformats.org/officeDocument/2006/relationships/image" Target="../media/image4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2215C-ED6E-D6D6-6716-058B63D604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845C5C-D217-EE01-ABA5-5C1A772DFB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Rèm Sân Khấu Đỏ Cho Nhà Hát Rèm Cảnh Opera Hình minh họa Sẵn có - Tải xuống Hình  ảnh Ngay bây giờ - Rèm - Trang trí nội thất, Đỏ, Sân">
            <a:extLst>
              <a:ext uri="{FF2B5EF4-FFF2-40B4-BE49-F238E27FC236}">
                <a16:creationId xmlns:a16="http://schemas.microsoft.com/office/drawing/2014/main" id="{0DBA87AC-48B9-506D-0D8A-A3FBA16BA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3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ubnd">
            <a:extLst>
              <a:ext uri="{FF2B5EF4-FFF2-40B4-BE49-F238E27FC236}">
                <a16:creationId xmlns:a16="http://schemas.microsoft.com/office/drawing/2014/main" id="{24625CC0-12B2-9603-3E41-E875F41E68F0}"/>
              </a:ext>
            </a:extLst>
          </p:cNvPr>
          <p:cNvSpPr txBox="1"/>
          <p:nvPr/>
        </p:nvSpPr>
        <p:spPr>
          <a:xfrm>
            <a:off x="3001371" y="925584"/>
            <a:ext cx="61892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HẢI AN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TRƯỜNG MẦM NON NAM HẢI</a:t>
            </a:r>
          </a:p>
        </p:txBody>
      </p:sp>
      <p:sp>
        <p:nvSpPr>
          <p:cNvPr id="5" name="hđ">
            <a:extLst>
              <a:ext uri="{FF2B5EF4-FFF2-40B4-BE49-F238E27FC236}">
                <a16:creationId xmlns:a16="http://schemas.microsoft.com/office/drawing/2014/main" id="{CAD57431-152B-933B-2C04-14D3EE8DB37A}"/>
              </a:ext>
            </a:extLst>
          </p:cNvPr>
          <p:cNvSpPr txBox="1"/>
          <p:nvPr/>
        </p:nvSpPr>
        <p:spPr>
          <a:xfrm>
            <a:off x="1524000" y="1863830"/>
            <a:ext cx="984003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8">
              <a:defRPr/>
            </a:pP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Thí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nghiệm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vui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914378">
              <a:defRPr/>
            </a:pP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“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Hạt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tiêu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chạy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trốn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7" name="gv">
            <a:extLst>
              <a:ext uri="{FF2B5EF4-FFF2-40B4-BE49-F238E27FC236}">
                <a16:creationId xmlns:a16="http://schemas.microsoft.com/office/drawing/2014/main" id="{26C553EA-72BE-53C4-DF55-2A4DB853B049}"/>
              </a:ext>
            </a:extLst>
          </p:cNvPr>
          <p:cNvSpPr txBox="1"/>
          <p:nvPr/>
        </p:nvSpPr>
        <p:spPr>
          <a:xfrm>
            <a:off x="3167220" y="4075976"/>
            <a:ext cx="68338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Liên</a:t>
            </a:r>
          </a:p>
          <a:p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Nam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An-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Kiss The Rain &amp;#8211; Yiruma-nhacchuonghay.info">
            <a:hlinkClick r:id="" action="ppaction://media"/>
            <a:extLst>
              <a:ext uri="{FF2B5EF4-FFF2-40B4-BE49-F238E27FC236}">
                <a16:creationId xmlns:a16="http://schemas.microsoft.com/office/drawing/2014/main" id="{91275D7B-457E-BD73-1A92-28781C62EB8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4839.6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9517" y="1353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854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decel="100000" fill="hold" grpId="0" nodeType="withEffect">
                                  <p:stCondLst>
                                    <p:cond delay="8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decel="48000" fill="hold" grpId="0" nodeType="withEffect">
                                  <p:stCondLst>
                                    <p:cond delay="4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9ABB3-562C-2F15-E896-EDE2E3C9A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GT">
            <a:hlinkClick r:id="" action="ppaction://media"/>
            <a:extLst>
              <a:ext uri="{FF2B5EF4-FFF2-40B4-BE49-F238E27FC236}">
                <a16:creationId xmlns:a16="http://schemas.microsoft.com/office/drawing/2014/main" id="{51E24B7D-3C70-6432-8AC6-EEDE589A7A9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85687" cy="6858000"/>
          </a:xfrm>
        </p:spPr>
      </p:pic>
    </p:spTree>
    <p:extLst>
      <p:ext uri="{BB962C8B-B14F-4D97-AF65-F5344CB8AC3E}">
        <p14:creationId xmlns:p14="http://schemas.microsoft.com/office/powerpoint/2010/main" val="294967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B4511-4706-C062-02AA-44A2C61B2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đap án 1">
            <a:hlinkClick r:id="" action="ppaction://media"/>
            <a:extLst>
              <a:ext uri="{FF2B5EF4-FFF2-40B4-BE49-F238E27FC236}">
                <a16:creationId xmlns:a16="http://schemas.microsoft.com/office/drawing/2014/main" id="{90B131F8-A173-922B-F5D2-7FB3CB992735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" y="1751013"/>
            <a:ext cx="609600" cy="609600"/>
          </a:xfrm>
        </p:spPr>
      </p:pic>
      <p:pic>
        <p:nvPicPr>
          <p:cNvPr id="5124" name="Picture 4" descr="Hình nền Powerpoint đẹp">
            <a:extLst>
              <a:ext uri="{FF2B5EF4-FFF2-40B4-BE49-F238E27FC236}">
                <a16:creationId xmlns:a16="http://schemas.microsoft.com/office/drawing/2014/main" id="{A05516B2-15B6-56E4-3358-A53990662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1709A8-9DEB-B175-790F-2E6A932A02DB}"/>
              </a:ext>
            </a:extLst>
          </p:cNvPr>
          <p:cNvSpPr txBox="1"/>
          <p:nvPr/>
        </p:nvSpPr>
        <p:spPr>
          <a:xfrm>
            <a:off x="1562239" y="681037"/>
            <a:ext cx="95960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BEB042-8689-2E41-22E8-34B7E0254873}"/>
              </a:ext>
            </a:extLst>
          </p:cNvPr>
          <p:cNvSpPr txBox="1"/>
          <p:nvPr/>
        </p:nvSpPr>
        <p:spPr>
          <a:xfrm>
            <a:off x="722981" y="1367522"/>
            <a:ext cx="47310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200" b="1" dirty="0"/>
          </a:p>
        </p:txBody>
      </p:sp>
      <p:pic>
        <p:nvPicPr>
          <p:cNvPr id="6" name="Picture 4" descr="Chơi với cát và những lợi ích bất ngờ dành cho trẻ">
            <a:extLst>
              <a:ext uri="{FF2B5EF4-FFF2-40B4-BE49-F238E27FC236}">
                <a16:creationId xmlns:a16="http://schemas.microsoft.com/office/drawing/2014/main" id="{05818DA0-A8E3-A84E-2E92-1BFAA8698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40" y="2483552"/>
            <a:ext cx="4598503" cy="281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D6C834-0D10-8473-AF4E-57C2A95D3B6C}"/>
              </a:ext>
            </a:extLst>
          </p:cNvPr>
          <p:cNvSpPr txBox="1"/>
          <p:nvPr/>
        </p:nvSpPr>
        <p:spPr>
          <a:xfrm>
            <a:off x="5873107" y="1260332"/>
            <a:ext cx="632506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lifebuoy</a:t>
            </a:r>
            <a:endParaRPr lang="en-US" sz="3600" b="1" dirty="0"/>
          </a:p>
        </p:txBody>
      </p:sp>
      <p:pic>
        <p:nvPicPr>
          <p:cNvPr id="9" name="Picture 6" descr="Lifebuoy và Teach For Vietnam phối hợp bảo vệ sức khỏe cho trẻ em nông thôn  | baotintuc.vn">
            <a:extLst>
              <a:ext uri="{FF2B5EF4-FFF2-40B4-BE49-F238E27FC236}">
                <a16:creationId xmlns:a16="http://schemas.microsoft.com/office/drawing/2014/main" id="{C350F77D-7F8F-106E-ABAC-19968FDA0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386" y="2483552"/>
            <a:ext cx="4598502" cy="281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đap án 1">
            <a:hlinkClick r:id="" action="ppaction://media"/>
            <a:extLst>
              <a:ext uri="{FF2B5EF4-FFF2-40B4-BE49-F238E27FC236}">
                <a16:creationId xmlns:a16="http://schemas.microsoft.com/office/drawing/2014/main" id="{A38A63C9-328C-BA27-2058-D61B123D9B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2541" y="1726188"/>
            <a:ext cx="609600" cy="609600"/>
          </a:xfrm>
          <a:prstGeom prst="rect">
            <a:avLst/>
          </a:prstGeom>
        </p:spPr>
      </p:pic>
      <p:pic>
        <p:nvPicPr>
          <p:cNvPr id="15" name="Lifebiy">
            <a:hlinkClick r:id="" action="ppaction://media"/>
            <a:extLst>
              <a:ext uri="{FF2B5EF4-FFF2-40B4-BE49-F238E27FC236}">
                <a16:creationId xmlns:a16="http://schemas.microsoft.com/office/drawing/2014/main" id="{8075C8C4-5699-A8ED-D917-11D64AD098A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55484" y="18108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38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715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31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A0031-9669-B691-BE6F-8BF6EA963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ỉnh sửa">
            <a:hlinkClick r:id="" action="ppaction://media"/>
            <a:extLst>
              <a:ext uri="{FF2B5EF4-FFF2-40B4-BE49-F238E27FC236}">
                <a16:creationId xmlns:a16="http://schemas.microsoft.com/office/drawing/2014/main" id="{DBD7F53C-8197-E644-E67E-12F9D80BDCB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19133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1EEDB1-B502-E17B-AB6F-8D48A28A2A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96800" cy="6858000"/>
          </a:xfrm>
          <a:prstGeom prst="rect">
            <a:avLst/>
          </a:prstGeom>
        </p:spPr>
      </p:pic>
      <p:pic>
        <p:nvPicPr>
          <p:cNvPr id="2" name="Kiss The Rain &amp;#8211; Yiruma-nhacchuonghay.info">
            <a:hlinkClick r:id="" action="ppaction://media"/>
            <a:extLst>
              <a:ext uri="{FF2B5EF4-FFF2-40B4-BE49-F238E27FC236}">
                <a16:creationId xmlns:a16="http://schemas.microsoft.com/office/drawing/2014/main" id="{EEF5C3E2-31E8-8ABE-F864-92D2694A99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4839.6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9517" y="1353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0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74</Words>
  <Application>Microsoft Office PowerPoint</Application>
  <PresentationFormat>Widescreen</PresentationFormat>
  <Paragraphs>9</Paragraphs>
  <Slides>5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4</cp:revision>
  <dcterms:created xsi:type="dcterms:W3CDTF">2023-10-05T00:38:26Z</dcterms:created>
  <dcterms:modified xsi:type="dcterms:W3CDTF">2023-10-11T03:24:00Z</dcterms:modified>
</cp:coreProperties>
</file>