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0" r:id="rId4"/>
    <p:sldMasterId id="2147483709" r:id="rId5"/>
    <p:sldMasterId id="2147483721" r:id="rId6"/>
  </p:sldMasterIdLst>
  <p:notesMasterIdLst>
    <p:notesMasterId r:id="rId17"/>
  </p:notesMasterIdLst>
  <p:handoutMasterIdLst>
    <p:handoutMasterId r:id="rId18"/>
  </p:handoutMasterIdLst>
  <p:sldIdLst>
    <p:sldId id="257" r:id="rId7"/>
    <p:sldId id="260" r:id="rId8"/>
    <p:sldId id="259" r:id="rId9"/>
    <p:sldId id="261" r:id="rId10"/>
    <p:sldId id="258" r:id="rId11"/>
    <p:sldId id="276" r:id="rId12"/>
    <p:sldId id="264" r:id="rId13"/>
    <p:sldId id="278" r:id="rId14"/>
    <p:sldId id="277" r:id="rId15"/>
    <p:sldId id="279" r:id="rId16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7"/>
            <p14:sldId id="260"/>
            <p14:sldId id="259"/>
            <p14:sldId id="261"/>
            <p14:sldId id="258"/>
            <p14:sldId id="276"/>
            <p14:sldId id="264"/>
            <p14:sldId id="278"/>
            <p14:sldId id="277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FB6"/>
    <a:srgbClr val="D24726"/>
    <a:srgbClr val="404040"/>
    <a:srgbClr val="FF9B45"/>
    <a:srgbClr val="DD462F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241" autoAdjust="0"/>
  </p:normalViewPr>
  <p:slideViewPr>
    <p:cSldViewPr snapToGrid="0">
      <p:cViewPr>
        <p:scale>
          <a:sx n="81" d="100"/>
          <a:sy n="81" d="100"/>
        </p:scale>
        <p:origin x="-16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23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9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90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28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4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034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8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48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502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97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85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67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02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865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541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21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85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69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57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29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3265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74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41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44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21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692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03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222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5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66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76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4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00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4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3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88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56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3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7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EEBAAA-29B5-4AF5-BC5F-7E580C29002D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03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62" r:id="rId19"/>
    <p:sldLayoutId id="2147483663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3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49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microsoft.com/office/2007/relationships/media" Target="../media/media4.m4a"/><Relationship Id="rId12" Type="http://schemas.openxmlformats.org/officeDocument/2006/relationships/audio" Target="../media/audio2.wav"/><Relationship Id="rId17" Type="http://schemas.openxmlformats.org/officeDocument/2006/relationships/image" Target="../media/image13.jpeg"/><Relationship Id="rId2" Type="http://schemas.microsoft.com/office/2007/relationships/media" Target="../media/media2.mp3"/><Relationship Id="rId16" Type="http://schemas.openxmlformats.org/officeDocument/2006/relationships/image" Target="../media/image12.jpeg"/><Relationship Id="rId1" Type="http://schemas.openxmlformats.org/officeDocument/2006/relationships/tags" Target="../tags/tag3.xml"/><Relationship Id="rId6" Type="http://schemas.openxmlformats.org/officeDocument/2006/relationships/audio" Target="NULL" TargetMode="External"/><Relationship Id="rId11" Type="http://schemas.openxmlformats.org/officeDocument/2006/relationships/audio" Target="../media/audio1.wav"/><Relationship Id="rId5" Type="http://schemas.openxmlformats.org/officeDocument/2006/relationships/audio" Target="../media/media3.mp3"/><Relationship Id="rId15" Type="http://schemas.openxmlformats.org/officeDocument/2006/relationships/image" Target="../media/image11.jfif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media5.m4a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image" Target="../media/image16.jpeg"/><Relationship Id="rId1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microsoft.com/office/2007/relationships/media" Target="../media/media4.m4a"/><Relationship Id="rId12" Type="http://schemas.openxmlformats.org/officeDocument/2006/relationships/image" Target="../media/image10.jp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13.jpeg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image" Target="../media/image9.PNG"/><Relationship Id="rId5" Type="http://schemas.openxmlformats.org/officeDocument/2006/relationships/audio" Target="../media/media3.mp3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media6.m4a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microsoft.com/office/2007/relationships/media" Target="../media/media8.m4a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NULL" TargetMode="External"/><Relationship Id="rId11" Type="http://schemas.openxmlformats.org/officeDocument/2006/relationships/image" Target="../media/image19.png"/><Relationship Id="rId5" Type="http://schemas.openxmlformats.org/officeDocument/2006/relationships/audio" Target="../media/media3.mp3"/><Relationship Id="rId10" Type="http://schemas.openxmlformats.org/officeDocument/2006/relationships/image" Target="../media/image13.jpeg"/><Relationship Id="rId4" Type="http://schemas.microsoft.com/office/2007/relationships/media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0.m4a"/><Relationship Id="rId13" Type="http://schemas.openxmlformats.org/officeDocument/2006/relationships/audio" Target="../media/audio4.wav"/><Relationship Id="rId18" Type="http://schemas.microsoft.com/office/2007/relationships/hdphoto" Target="../media/hdphoto2.wdp"/><Relationship Id="rId3" Type="http://schemas.openxmlformats.org/officeDocument/2006/relationships/audio" Target="../media/media2.mp3"/><Relationship Id="rId21" Type="http://schemas.openxmlformats.org/officeDocument/2006/relationships/image" Target="../media/image24.png"/><Relationship Id="rId7" Type="http://schemas.microsoft.com/office/2007/relationships/media" Target="../media/media9.m4a"/><Relationship Id="rId12" Type="http://schemas.openxmlformats.org/officeDocument/2006/relationships/audio" Target="../media/audio3.wav"/><Relationship Id="rId17" Type="http://schemas.openxmlformats.org/officeDocument/2006/relationships/image" Target="../media/image22.png"/><Relationship Id="rId25" Type="http://schemas.openxmlformats.org/officeDocument/2006/relationships/image" Target="../media/image13.jpeg"/><Relationship Id="rId2" Type="http://schemas.microsoft.com/office/2007/relationships/media" Target="../media/media2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tags" Target="../tags/tag7.xml"/><Relationship Id="rId6" Type="http://schemas.openxmlformats.org/officeDocument/2006/relationships/audio" Target="NULL" TargetMode="External"/><Relationship Id="rId11" Type="http://schemas.openxmlformats.org/officeDocument/2006/relationships/audio" Target="../media/audio2.wav"/><Relationship Id="rId24" Type="http://schemas.openxmlformats.org/officeDocument/2006/relationships/image" Target="../media/image14.png"/><Relationship Id="rId5" Type="http://schemas.openxmlformats.org/officeDocument/2006/relationships/audio" Target="../media/media3.mp3"/><Relationship Id="rId15" Type="http://schemas.openxmlformats.org/officeDocument/2006/relationships/image" Target="../media/image21.png"/><Relationship Id="rId23" Type="http://schemas.openxmlformats.org/officeDocument/2006/relationships/image" Target="../media/image15.png"/><Relationship Id="rId10" Type="http://schemas.openxmlformats.org/officeDocument/2006/relationships/audio" Target="../media/audio1.wav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5.wav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7.png"/><Relationship Id="rId3" Type="http://schemas.openxmlformats.org/officeDocument/2006/relationships/audio" Target="../media/media2.mp3"/><Relationship Id="rId7" Type="http://schemas.microsoft.com/office/2007/relationships/media" Target="../media/media11.m4a"/><Relationship Id="rId12" Type="http://schemas.openxmlformats.org/officeDocument/2006/relationships/image" Target="../media/image26.png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tags" Target="../tags/tag8.xml"/><Relationship Id="rId6" Type="http://schemas.openxmlformats.org/officeDocument/2006/relationships/audio" Target="NULL" TargetMode="External"/><Relationship Id="rId11" Type="http://schemas.openxmlformats.org/officeDocument/2006/relationships/image" Target="../media/image9.PNG"/><Relationship Id="rId5" Type="http://schemas.openxmlformats.org/officeDocument/2006/relationships/audio" Target="../media/media3.mp3"/><Relationship Id="rId15" Type="http://schemas.openxmlformats.org/officeDocument/2006/relationships/image" Target="../media/image13.jpeg"/><Relationship Id="rId10" Type="http://schemas.openxmlformats.org/officeDocument/2006/relationships/audio" Target="../media/audio2.wav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6.png"/><Relationship Id="rId3" Type="http://schemas.openxmlformats.org/officeDocument/2006/relationships/audio" Target="../media/media2.mp3"/><Relationship Id="rId7" Type="http://schemas.microsoft.com/office/2007/relationships/media" Target="../media/media12.m4a"/><Relationship Id="rId12" Type="http://schemas.openxmlformats.org/officeDocument/2006/relationships/image" Target="../media/image27.png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tags" Target="../tags/tag9.xml"/><Relationship Id="rId6" Type="http://schemas.openxmlformats.org/officeDocument/2006/relationships/audio" Target="NULL" TargetMode="External"/><Relationship Id="rId11" Type="http://schemas.openxmlformats.org/officeDocument/2006/relationships/image" Target="../media/image28.png"/><Relationship Id="rId5" Type="http://schemas.openxmlformats.org/officeDocument/2006/relationships/audio" Target="../media/media3.mp3"/><Relationship Id="rId1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microsoft.com/office/2007/relationships/media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3.m4a"/><Relationship Id="rId13" Type="http://schemas.openxmlformats.org/officeDocument/2006/relationships/audio" Target="../media/audio4.wav"/><Relationship Id="rId18" Type="http://schemas.microsoft.com/office/2007/relationships/hdphoto" Target="../media/hdphoto2.wdp"/><Relationship Id="rId3" Type="http://schemas.openxmlformats.org/officeDocument/2006/relationships/audio" Target="../media/media2.mp3"/><Relationship Id="rId21" Type="http://schemas.openxmlformats.org/officeDocument/2006/relationships/image" Target="../media/image24.png"/><Relationship Id="rId7" Type="http://schemas.microsoft.com/office/2007/relationships/media" Target="../media/media9.m4a"/><Relationship Id="rId12" Type="http://schemas.openxmlformats.org/officeDocument/2006/relationships/audio" Target="../media/audio3.wav"/><Relationship Id="rId17" Type="http://schemas.openxmlformats.org/officeDocument/2006/relationships/image" Target="../media/image22.png"/><Relationship Id="rId25" Type="http://schemas.openxmlformats.org/officeDocument/2006/relationships/image" Target="../media/image13.jpeg"/><Relationship Id="rId2" Type="http://schemas.microsoft.com/office/2007/relationships/media" Target="../media/media2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tags" Target="../tags/tag10.xml"/><Relationship Id="rId6" Type="http://schemas.openxmlformats.org/officeDocument/2006/relationships/audio" Target="NULL" TargetMode="External"/><Relationship Id="rId11" Type="http://schemas.openxmlformats.org/officeDocument/2006/relationships/audio" Target="../media/audio2.wav"/><Relationship Id="rId24" Type="http://schemas.openxmlformats.org/officeDocument/2006/relationships/image" Target="../media/image14.png"/><Relationship Id="rId5" Type="http://schemas.openxmlformats.org/officeDocument/2006/relationships/audio" Target="../media/media3.mp3"/><Relationship Id="rId15" Type="http://schemas.openxmlformats.org/officeDocument/2006/relationships/image" Target="../media/image21.png"/><Relationship Id="rId23" Type="http://schemas.openxmlformats.org/officeDocument/2006/relationships/image" Target="../media/image15.png"/><Relationship Id="rId10" Type="http://schemas.openxmlformats.org/officeDocument/2006/relationships/audio" Target="../media/audio1.wav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5.wav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ục tiêum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774.2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945" y="290945"/>
            <a:ext cx="11654443" cy="6334300"/>
          </a:xfrm>
          <a:prstGeom prst="rect">
            <a:avLst/>
          </a:prstGeom>
        </p:spPr>
      </p:pic>
      <p:sp>
        <p:nvSpPr>
          <p:cNvPr id="2" name="Action Button: End 1">
            <a:hlinkClick r:id="" action="ppaction://hlinkshowjump?jump=nextslide" highlightClick="1"/>
          </p:cNvPr>
          <p:cNvSpPr/>
          <p:nvPr/>
        </p:nvSpPr>
        <p:spPr>
          <a:xfrm>
            <a:off x="9848088" y="5404104"/>
            <a:ext cx="2093976" cy="1161288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10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ướm trong suốt nét đẹp thiên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0436" y="219455"/>
            <a:ext cx="11311128" cy="1574175"/>
          </a:xfrm>
          <a:prstGeom prst="roundRect">
            <a:avLst/>
          </a:prstGeom>
          <a:solidFill>
            <a:srgbClr val="F8CF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học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đến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đây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là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kết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thúc</a:t>
            </a:r>
            <a:r>
              <a:rPr lang="en-US" sz="5000" b="1" dirty="0" smtClean="0">
                <a:solidFill>
                  <a:srgbClr val="FF0000"/>
                </a:solidFill>
              </a:rPr>
              <a:t>. </a:t>
            </a:r>
            <a:r>
              <a:rPr lang="en-US" sz="5000" b="1" dirty="0" err="1" smtClean="0">
                <a:solidFill>
                  <a:srgbClr val="FF0000"/>
                </a:solidFill>
              </a:rPr>
              <a:t>Xin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chào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và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hẹn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gặp</a:t>
            </a:r>
            <a:r>
              <a:rPr lang="en-US" sz="5000" b="1" dirty="0" smtClean="0">
                <a:solidFill>
                  <a:srgbClr val="FF0000"/>
                </a:solidFill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</a:rPr>
              <a:t>lại</a:t>
            </a:r>
            <a:r>
              <a:rPr lang="en-US" sz="5000" b="1" dirty="0" smtClean="0">
                <a:solidFill>
                  <a:srgbClr val="FF0000"/>
                </a:solidFill>
              </a:rPr>
              <a:t>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7" name="Action Button: End 6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5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70596" y="476251"/>
            <a:ext cx="8335554" cy="12480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254535" y="2254662"/>
            <a:ext cx="2569652" cy="1662644"/>
          </a:xfrm>
          <a:prstGeom prst="rect">
            <a:avLst/>
          </a:prstGeom>
        </p:spPr>
      </p:pic>
      <p:sp>
        <p:nvSpPr>
          <p:cNvPr id="3" name="AutoShape 2" descr="Kết quả hình ảnh cho hình con ch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2272" y="2254661"/>
            <a:ext cx="2819788" cy="187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84" y="2254661"/>
            <a:ext cx="2528258" cy="1879858"/>
          </a:xfrm>
          <a:prstGeom prst="rect">
            <a:avLst/>
          </a:prstGeom>
        </p:spPr>
      </p:pic>
      <p:pic>
        <p:nvPicPr>
          <p:cNvPr id="1026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87" y="4329717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61065" y="4232409"/>
            <a:ext cx="1402202" cy="1170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4980" y="4380294"/>
            <a:ext cx="1402202" cy="1170533"/>
          </a:xfrm>
          <a:prstGeom prst="rect">
            <a:avLst/>
          </a:prstGeom>
        </p:spPr>
      </p:pic>
      <p:pic>
        <p:nvPicPr>
          <p:cNvPr id="5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825306" y="5192425"/>
            <a:ext cx="609600" cy="609600"/>
          </a:xfrm>
          <a:prstGeom prst="rect">
            <a:avLst/>
          </a:prstGeom>
        </p:spPr>
      </p:pic>
      <p:pic>
        <p:nvPicPr>
          <p:cNvPr id="6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58545" y="4715278"/>
            <a:ext cx="609600" cy="609600"/>
          </a:xfrm>
          <a:prstGeom prst="rect">
            <a:avLst/>
          </a:prstGeom>
        </p:spPr>
      </p:pic>
      <p:pic>
        <p:nvPicPr>
          <p:cNvPr id="13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6867" y="4910203"/>
            <a:ext cx="587022" cy="587022"/>
          </a:xfrm>
          <a:prstGeom prst="rect">
            <a:avLst/>
          </a:prstGeom>
        </p:spPr>
      </p:pic>
      <p:pic>
        <p:nvPicPr>
          <p:cNvPr id="7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973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56377" y="840264"/>
            <a:ext cx="457088" cy="457088"/>
          </a:xfrm>
          <a:prstGeom prst="rect">
            <a:avLst/>
          </a:prstGeom>
        </p:spPr>
      </p:pic>
      <p:pic>
        <p:nvPicPr>
          <p:cNvPr id="8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381" end="9496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40364" y="3024922"/>
            <a:ext cx="609600" cy="609600"/>
          </a:xfrm>
          <a:prstGeom prst="rect">
            <a:avLst/>
          </a:prstGeom>
        </p:spPr>
      </p:pic>
      <p:pic>
        <p:nvPicPr>
          <p:cNvPr id="14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9717" end="8651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62460" y="2781184"/>
            <a:ext cx="609600" cy="609600"/>
          </a:xfrm>
          <a:prstGeom prst="rect">
            <a:avLst/>
          </a:prstGeom>
        </p:spPr>
      </p:pic>
      <p:pic>
        <p:nvPicPr>
          <p:cNvPr id="12" name="Gọi bu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56377" y="3044255"/>
            <a:ext cx="609600" cy="609600"/>
          </a:xfrm>
          <a:prstGeom prst="rect">
            <a:avLst/>
          </a:prstGeom>
        </p:spPr>
      </p:pic>
      <p:sp>
        <p:nvSpPr>
          <p:cNvPr id="9" name="Action Button: End 8">
            <a:hlinkClick r:id="" action="ppaction://noaction" highlightClick="1"/>
          </p:cNvPr>
          <p:cNvSpPr/>
          <p:nvPr/>
        </p:nvSpPr>
        <p:spPr>
          <a:xfrm>
            <a:off x="10177272" y="5497225"/>
            <a:ext cx="2014728" cy="1287623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736178" y="583007"/>
            <a:ext cx="8335554" cy="12480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418513" y="2286765"/>
            <a:ext cx="2569652" cy="1871543"/>
          </a:xfrm>
          <a:prstGeom prst="rect">
            <a:avLst/>
          </a:prstGeom>
        </p:spPr>
      </p:pic>
      <p:sp>
        <p:nvSpPr>
          <p:cNvPr id="3" name="AutoShape 2" descr="Kết quả hình ảnh cho hình con ch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99 hình ảnh con chó con đẹp, dễ thương, đáng yê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75" y="2230873"/>
            <a:ext cx="2819788" cy="19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382" y="2286765"/>
            <a:ext cx="2440649" cy="1945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6102" y="2212666"/>
            <a:ext cx="2503714" cy="1963851"/>
          </a:xfrm>
          <a:prstGeom prst="rect">
            <a:avLst/>
          </a:prstGeom>
        </p:spPr>
      </p:pic>
      <p:pic>
        <p:nvPicPr>
          <p:cNvPr id="1026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41" y="4232409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66932" y="4163632"/>
            <a:ext cx="1400856" cy="1171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4745" y="4225829"/>
            <a:ext cx="1402202" cy="1170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4980" y="4380294"/>
            <a:ext cx="1402202" cy="1170533"/>
          </a:xfrm>
          <a:prstGeom prst="rect">
            <a:avLst/>
          </a:prstGeom>
        </p:spPr>
      </p:pic>
      <p:pic>
        <p:nvPicPr>
          <p:cNvPr id="7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91542" y="5550827"/>
            <a:ext cx="609600" cy="609600"/>
          </a:xfrm>
          <a:prstGeom prst="rect">
            <a:avLst/>
          </a:prstGeom>
        </p:spPr>
      </p:pic>
      <p:pic>
        <p:nvPicPr>
          <p:cNvPr id="8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4694" y="5698712"/>
            <a:ext cx="609600" cy="609600"/>
          </a:xfrm>
          <a:prstGeom prst="rect">
            <a:avLst/>
          </a:prstGeom>
        </p:spPr>
      </p:pic>
      <p:pic>
        <p:nvPicPr>
          <p:cNvPr id="12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50815" y="5817506"/>
            <a:ext cx="609600" cy="609600"/>
          </a:xfrm>
          <a:prstGeom prst="rect">
            <a:avLst/>
          </a:prstGeom>
        </p:spPr>
      </p:pic>
      <p:pic>
        <p:nvPicPr>
          <p:cNvPr id="13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43159" y="5698712"/>
            <a:ext cx="609600" cy="609600"/>
          </a:xfrm>
          <a:prstGeom prst="rect">
            <a:avLst/>
          </a:prstGeom>
        </p:spPr>
      </p:pic>
      <p:pic>
        <p:nvPicPr>
          <p:cNvPr id="6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5306" end="816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44000" y="794311"/>
            <a:ext cx="609600" cy="609600"/>
          </a:xfrm>
          <a:prstGeom prst="rect">
            <a:avLst/>
          </a:prstGeom>
        </p:spPr>
      </p:pic>
      <p:pic>
        <p:nvPicPr>
          <p:cNvPr id="14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0400" end="7949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52545" y="2898895"/>
            <a:ext cx="609600" cy="609600"/>
          </a:xfrm>
          <a:prstGeom prst="rect">
            <a:avLst/>
          </a:prstGeom>
        </p:spPr>
      </p:pic>
      <p:pic>
        <p:nvPicPr>
          <p:cNvPr id="16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4767" end="7488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68828" y="3129207"/>
            <a:ext cx="609600" cy="609600"/>
          </a:xfrm>
          <a:prstGeom prst="rect">
            <a:avLst/>
          </a:prstGeom>
        </p:spPr>
      </p:pic>
      <p:pic>
        <p:nvPicPr>
          <p:cNvPr id="18" name="Mảnh ghrp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7923" end="7026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44150" y="3194590"/>
            <a:ext cx="609600" cy="609600"/>
          </a:xfrm>
          <a:prstGeom prst="rect">
            <a:avLst/>
          </a:prstGeom>
        </p:spPr>
      </p:pic>
      <p:pic>
        <p:nvPicPr>
          <p:cNvPr id="17" name="Con bu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05636" y="3471899"/>
            <a:ext cx="609600" cy="609600"/>
          </a:xfrm>
          <a:prstGeom prst="rect">
            <a:avLst/>
          </a:prstGeom>
        </p:spPr>
      </p:pic>
      <p:sp>
        <p:nvSpPr>
          <p:cNvPr id="15" name="Action Button: End 14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232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òng đời của bướ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ction Button: End 2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98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736178" y="583007"/>
            <a:ext cx="8335554" cy="12480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2" descr="Kết quả hình ảnh cho hình con ch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41" y="4232409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6932" y="4163632"/>
            <a:ext cx="1400856" cy="1171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4745" y="4225829"/>
            <a:ext cx="1402202" cy="1170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4980" y="4380294"/>
            <a:ext cx="1402202" cy="1170533"/>
          </a:xfrm>
          <a:prstGeom prst="rect">
            <a:avLst/>
          </a:prstGeom>
        </p:spPr>
      </p:pic>
      <p:pic>
        <p:nvPicPr>
          <p:cNvPr id="7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91542" y="5550827"/>
            <a:ext cx="609600" cy="609600"/>
          </a:xfrm>
          <a:prstGeom prst="rect">
            <a:avLst/>
          </a:prstGeom>
        </p:spPr>
      </p:pic>
      <p:pic>
        <p:nvPicPr>
          <p:cNvPr id="8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694" y="5698712"/>
            <a:ext cx="609600" cy="609600"/>
          </a:xfrm>
          <a:prstGeom prst="rect">
            <a:avLst/>
          </a:prstGeom>
        </p:spPr>
      </p:pic>
      <p:pic>
        <p:nvPicPr>
          <p:cNvPr id="12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50815" y="5817506"/>
            <a:ext cx="609600" cy="609600"/>
          </a:xfrm>
          <a:prstGeom prst="rect">
            <a:avLst/>
          </a:prstGeom>
        </p:spPr>
      </p:pic>
      <p:pic>
        <p:nvPicPr>
          <p:cNvPr id="13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43159" y="5698712"/>
            <a:ext cx="609600" cy="6096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="" xmlns:a16="http://schemas.microsoft.com/office/drawing/2014/main" id="{91F4C554-D1D6-B01F-8001-E7BEF9E124DA}"/>
              </a:ext>
            </a:extLst>
          </p:cNvPr>
          <p:cNvSpPr/>
          <p:nvPr/>
        </p:nvSpPr>
        <p:spPr>
          <a:xfrm>
            <a:off x="1370506" y="2389167"/>
            <a:ext cx="1896396" cy="14330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BA041D2-EBD0-5429-0E47-962DCDF21B9B}"/>
              </a:ext>
            </a:extLst>
          </p:cNvPr>
          <p:cNvSpPr/>
          <p:nvPr/>
        </p:nvSpPr>
        <p:spPr>
          <a:xfrm>
            <a:off x="3975060" y="2339866"/>
            <a:ext cx="1770434" cy="14330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03F42ED-0A3D-9888-6FD6-28A919E2B43C}"/>
              </a:ext>
            </a:extLst>
          </p:cNvPr>
          <p:cNvSpPr/>
          <p:nvPr/>
        </p:nvSpPr>
        <p:spPr>
          <a:xfrm>
            <a:off x="8970152" y="2218398"/>
            <a:ext cx="1770434" cy="14330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7E9EDE4-797A-1AD0-BD18-63F06AB326B4}"/>
              </a:ext>
            </a:extLst>
          </p:cNvPr>
          <p:cNvSpPr/>
          <p:nvPr/>
        </p:nvSpPr>
        <p:spPr>
          <a:xfrm>
            <a:off x="6365598" y="2218397"/>
            <a:ext cx="1770434" cy="143301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354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91495" y="1187653"/>
            <a:ext cx="609600" cy="609600"/>
          </a:xfrm>
          <a:prstGeom prst="rect">
            <a:avLst/>
          </a:prstGeom>
        </p:spPr>
      </p:pic>
      <p:pic>
        <p:nvPicPr>
          <p:cNvPr id="4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5488" end="1127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3368" y="3286525"/>
            <a:ext cx="609600" cy="609600"/>
          </a:xfrm>
          <a:prstGeom prst="rect">
            <a:avLst/>
          </a:prstGeom>
        </p:spPr>
      </p:pic>
      <p:pic>
        <p:nvPicPr>
          <p:cNvPr id="5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8350" end="87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55477" y="3163281"/>
            <a:ext cx="609600" cy="609600"/>
          </a:xfrm>
          <a:prstGeom prst="rect">
            <a:avLst/>
          </a:prstGeom>
        </p:spPr>
      </p:pic>
      <p:pic>
        <p:nvPicPr>
          <p:cNvPr id="6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0381" end="664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50815" y="3182821"/>
            <a:ext cx="609600" cy="570519"/>
          </a:xfrm>
          <a:prstGeom prst="rect">
            <a:avLst/>
          </a:prstGeom>
        </p:spPr>
      </p:pic>
      <p:pic>
        <p:nvPicPr>
          <p:cNvPr id="14" name="Câ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2572" end="251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03514" y="3159813"/>
            <a:ext cx="609600" cy="609600"/>
          </a:xfrm>
          <a:prstGeom prst="rect">
            <a:avLst/>
          </a:prstGeom>
        </p:spPr>
      </p:pic>
      <p:sp>
        <p:nvSpPr>
          <p:cNvPr id="22" name="Action Button: End 21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27255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73824" y="202223"/>
            <a:ext cx="9016002" cy="92677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Giai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824" y="4114684"/>
            <a:ext cx="5490217" cy="1643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4027" y="1766594"/>
            <a:ext cx="5030574" cy="1678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84145" y="4360594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61" y="2178592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noaction"/>
          </p:cNvPr>
          <p:cNvSpPr/>
          <p:nvPr/>
        </p:nvSpPr>
        <p:spPr>
          <a:xfrm>
            <a:off x="4951009" y="5738282"/>
            <a:ext cx="2359211" cy="1104900"/>
          </a:xfrm>
          <a:prstGeom prst="cloud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04354" y="5797624"/>
            <a:ext cx="609600" cy="609600"/>
          </a:xfrm>
          <a:prstGeom prst="rect">
            <a:avLst/>
          </a:prstGeom>
        </p:spPr>
      </p:pic>
      <p:pic>
        <p:nvPicPr>
          <p:cNvPr id="3" name="hãy chọn lại nà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98511" y="3311765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7313" y="2141232"/>
            <a:ext cx="1402202" cy="1170533"/>
          </a:xfrm>
          <a:prstGeom prst="rect">
            <a:avLst/>
          </a:prstGeom>
        </p:spPr>
      </p:pic>
      <p:pic>
        <p:nvPicPr>
          <p:cNvPr id="27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13" y="4215903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òng qu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6976" end="14822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8998" y="2663913"/>
            <a:ext cx="609600" cy="609600"/>
          </a:xfrm>
          <a:prstGeom prst="rect">
            <a:avLst/>
          </a:prstGeom>
        </p:spPr>
      </p:pic>
      <p:pic>
        <p:nvPicPr>
          <p:cNvPr id="8" name="Vòng qu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9325" end="14351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02492" y="4714623"/>
            <a:ext cx="609600" cy="609600"/>
          </a:xfrm>
          <a:prstGeom prst="rect">
            <a:avLst/>
          </a:prstGeom>
        </p:spPr>
      </p:pic>
      <p:pic>
        <p:nvPicPr>
          <p:cNvPr id="10" name="Câu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8">
                  <p14:trim end="6354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561294" y="824201"/>
            <a:ext cx="609600" cy="609600"/>
          </a:xfrm>
          <a:prstGeom prst="rect">
            <a:avLst/>
          </a:prstGeom>
        </p:spPr>
      </p:pic>
      <p:sp>
        <p:nvSpPr>
          <p:cNvPr id="20" name="Action Button: End 19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7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670596" y="476251"/>
            <a:ext cx="8335554" cy="12480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Giai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199943" y="2401710"/>
            <a:ext cx="2569652" cy="1635631"/>
          </a:xfrm>
          <a:prstGeom prst="rect">
            <a:avLst/>
          </a:prstGeom>
        </p:spPr>
      </p:pic>
      <p:sp>
        <p:nvSpPr>
          <p:cNvPr id="3" name="AutoShape 2" descr="Kết quả hình ảnh cho hình con ch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7852272" y="2319676"/>
            <a:ext cx="2819787" cy="163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134464" y="2449474"/>
            <a:ext cx="2136815" cy="1685505"/>
          </a:xfrm>
          <a:prstGeom prst="rect">
            <a:avLst/>
          </a:prstGeom>
        </p:spPr>
      </p:pic>
      <p:pic>
        <p:nvPicPr>
          <p:cNvPr id="1026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87" y="4329717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1065" y="4232409"/>
            <a:ext cx="1402202" cy="1170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980" y="4380294"/>
            <a:ext cx="1402202" cy="1170533"/>
          </a:xfrm>
          <a:prstGeom prst="rect">
            <a:avLst/>
          </a:prstGeom>
        </p:spPr>
      </p:pic>
      <p:pic>
        <p:nvPicPr>
          <p:cNvPr id="5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89909" y="5638800"/>
            <a:ext cx="609600" cy="609600"/>
          </a:xfrm>
          <a:prstGeom prst="rect">
            <a:avLst/>
          </a:prstGeom>
        </p:spPr>
      </p:pic>
      <p:pic>
        <p:nvPicPr>
          <p:cNvPr id="6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7718" y="5638800"/>
            <a:ext cx="609600" cy="609600"/>
          </a:xfrm>
          <a:prstGeom prst="rect">
            <a:avLst/>
          </a:prstGeom>
        </p:spPr>
      </p:pic>
      <p:pic>
        <p:nvPicPr>
          <p:cNvPr id="7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71583" y="56388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6661" y="2063649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nhộng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549832" y="2074475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</a:t>
            </a:r>
            <a:r>
              <a:rPr lang="en-US" dirty="0" err="1" smtClean="0"/>
              <a:t>Sâu</a:t>
            </a:r>
            <a:r>
              <a:rPr lang="en-US" dirty="0" smtClean="0"/>
              <a:t> </a:t>
            </a:r>
            <a:r>
              <a:rPr lang="en-US" dirty="0" err="1" smtClean="0"/>
              <a:t>bướm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293728" y="1960157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Trứng</a:t>
            </a:r>
            <a:r>
              <a:rPr lang="en-US" dirty="0" smtClean="0"/>
              <a:t> </a:t>
            </a:r>
            <a:r>
              <a:rPr lang="en-US" dirty="0" err="1" smtClean="0"/>
              <a:t>bướm</a:t>
            </a:r>
            <a:endParaRPr lang="en-US" dirty="0"/>
          </a:p>
        </p:txBody>
      </p:sp>
      <p:pic>
        <p:nvPicPr>
          <p:cNvPr id="9" name="Câu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608" end="902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1183" y="1052869"/>
            <a:ext cx="609600" cy="609600"/>
          </a:xfrm>
          <a:prstGeom prst="rect">
            <a:avLst/>
          </a:prstGeom>
        </p:spPr>
      </p:pic>
      <p:pic>
        <p:nvPicPr>
          <p:cNvPr id="18" name="Câu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9335" end="71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2089" y="3331315"/>
            <a:ext cx="609600" cy="609600"/>
          </a:xfrm>
          <a:prstGeom prst="rect">
            <a:avLst/>
          </a:prstGeom>
        </p:spPr>
      </p:pic>
      <p:pic>
        <p:nvPicPr>
          <p:cNvPr id="19" name="Câu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6852" end="455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38590" y="3433990"/>
            <a:ext cx="609600" cy="609600"/>
          </a:xfrm>
          <a:prstGeom prst="rect">
            <a:avLst/>
          </a:prstGeom>
        </p:spPr>
      </p:pic>
      <p:pic>
        <p:nvPicPr>
          <p:cNvPr id="20" name="Câu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640" end="698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2382" y="3525379"/>
            <a:ext cx="609600" cy="609600"/>
          </a:xfrm>
          <a:prstGeom prst="rect">
            <a:avLst/>
          </a:prstGeom>
        </p:spPr>
      </p:pic>
      <p:sp>
        <p:nvSpPr>
          <p:cNvPr id="21" name="Action Button: End 20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788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0" grpId="0" animBg="1"/>
      <p:bldP spid="8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736178" y="583007"/>
            <a:ext cx="8335554" cy="124804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589694" y="2286765"/>
            <a:ext cx="2227290" cy="1871543"/>
          </a:xfrm>
          <a:prstGeom prst="rect">
            <a:avLst/>
          </a:prstGeom>
        </p:spPr>
      </p:pic>
      <p:sp>
        <p:nvSpPr>
          <p:cNvPr id="3" name="AutoShape 2" descr="Kết quả hình ảnh cho hình con ch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6316107" y="2286765"/>
            <a:ext cx="2443524" cy="187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99483" y="2297074"/>
            <a:ext cx="2440649" cy="1730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096102" y="2374940"/>
            <a:ext cx="2503714" cy="1468203"/>
          </a:xfrm>
          <a:prstGeom prst="rect">
            <a:avLst/>
          </a:prstGeom>
        </p:spPr>
      </p:pic>
      <p:pic>
        <p:nvPicPr>
          <p:cNvPr id="1026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241" y="4232409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66932" y="4163632"/>
            <a:ext cx="1400856" cy="1171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14745" y="4225829"/>
            <a:ext cx="1402202" cy="1170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4980" y="4380294"/>
            <a:ext cx="1402202" cy="1170533"/>
          </a:xfrm>
          <a:prstGeom prst="rect">
            <a:avLst/>
          </a:prstGeom>
        </p:spPr>
      </p:pic>
      <p:pic>
        <p:nvPicPr>
          <p:cNvPr id="7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1542" y="5550827"/>
            <a:ext cx="609600" cy="609600"/>
          </a:xfrm>
          <a:prstGeom prst="rect">
            <a:avLst/>
          </a:prstGeom>
        </p:spPr>
      </p:pic>
      <p:pic>
        <p:nvPicPr>
          <p:cNvPr id="8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4694" y="5698712"/>
            <a:ext cx="609600" cy="609600"/>
          </a:xfrm>
          <a:prstGeom prst="rect">
            <a:avLst/>
          </a:prstGeom>
        </p:spPr>
      </p:pic>
      <p:pic>
        <p:nvPicPr>
          <p:cNvPr id="12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50815" y="5817506"/>
            <a:ext cx="609600" cy="609600"/>
          </a:xfrm>
          <a:prstGeom prst="rect">
            <a:avLst/>
          </a:prstGeom>
        </p:spPr>
      </p:pic>
      <p:pic>
        <p:nvPicPr>
          <p:cNvPr id="13" name="chọn l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43159" y="569871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63596" y="1967980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</a:t>
            </a:r>
            <a:r>
              <a:rPr lang="en-US" dirty="0" err="1" smtClean="0"/>
              <a:t>Trứng</a:t>
            </a:r>
            <a:r>
              <a:rPr lang="en-US" dirty="0" smtClean="0"/>
              <a:t> </a:t>
            </a:r>
            <a:r>
              <a:rPr lang="en-US" dirty="0" err="1" smtClean="0"/>
              <a:t>bướm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89694" y="1949960"/>
            <a:ext cx="2395469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2, </a:t>
            </a:r>
            <a:r>
              <a:rPr lang="en-US" dirty="0" err="1" smtClean="0"/>
              <a:t>Bướm</a:t>
            </a:r>
            <a:r>
              <a:rPr lang="en-US" dirty="0" smtClean="0"/>
              <a:t> </a:t>
            </a:r>
            <a:r>
              <a:rPr lang="en-US" dirty="0" err="1" smtClean="0"/>
              <a:t>trưởng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74044" y="1942197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nhộng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326879" y="2024849"/>
            <a:ext cx="1712422" cy="233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 </a:t>
            </a:r>
            <a:r>
              <a:rPr lang="en-US" dirty="0" err="1" smtClean="0"/>
              <a:t>Sâu</a:t>
            </a:r>
            <a:r>
              <a:rPr lang="en-US" dirty="0" smtClean="0"/>
              <a:t> </a:t>
            </a:r>
            <a:r>
              <a:rPr lang="en-US" dirty="0" err="1" smtClean="0"/>
              <a:t>bướm</a:t>
            </a:r>
            <a:endParaRPr lang="en-US" dirty="0"/>
          </a:p>
        </p:txBody>
      </p:sp>
      <p:pic>
        <p:nvPicPr>
          <p:cNvPr id="6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902" end="1408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5957" y="829878"/>
            <a:ext cx="609600" cy="609600"/>
          </a:xfrm>
          <a:prstGeom prst="rect">
            <a:avLst/>
          </a:prstGeom>
        </p:spPr>
      </p:pic>
      <p:pic>
        <p:nvPicPr>
          <p:cNvPr id="25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2330" end="18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53750" y="3302263"/>
            <a:ext cx="609600" cy="609600"/>
          </a:xfrm>
          <a:prstGeom prst="rect">
            <a:avLst/>
          </a:prstGeom>
        </p:spPr>
      </p:pic>
      <p:pic>
        <p:nvPicPr>
          <p:cNvPr id="26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10003" end="685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06197" y="3691153"/>
            <a:ext cx="609600" cy="609600"/>
          </a:xfrm>
          <a:prstGeom prst="rect">
            <a:avLst/>
          </a:prstGeom>
        </p:spPr>
      </p:pic>
      <p:pic>
        <p:nvPicPr>
          <p:cNvPr id="27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7251" end="900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146" y="3538343"/>
            <a:ext cx="609600" cy="609600"/>
          </a:xfrm>
          <a:prstGeom prst="rect">
            <a:avLst/>
          </a:prstGeom>
        </p:spPr>
      </p:pic>
      <p:pic>
        <p:nvPicPr>
          <p:cNvPr id="28" name="Câu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5109" end="1154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90533" y="3417572"/>
            <a:ext cx="609600" cy="609600"/>
          </a:xfrm>
          <a:prstGeom prst="rect">
            <a:avLst/>
          </a:prstGeom>
        </p:spPr>
      </p:pic>
      <p:sp>
        <p:nvSpPr>
          <p:cNvPr id="29" name="Action Button: End 28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49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5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73824" y="202223"/>
            <a:ext cx="9016002" cy="92677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hóa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824" y="4114684"/>
            <a:ext cx="5490217" cy="16434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4027" y="1766594"/>
            <a:ext cx="5030574" cy="1678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84145" y="4360594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61" y="2178592"/>
            <a:ext cx="804742" cy="707197"/>
          </a:xfrm>
          <a:prstGeom prst="rect">
            <a:avLst/>
          </a:prstGeom>
        </p:spPr>
      </p:pic>
      <p:pic>
        <p:nvPicPr>
          <p:cNvPr id="2" name="chúc mừ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04354" y="5797624"/>
            <a:ext cx="609600" cy="609600"/>
          </a:xfrm>
          <a:prstGeom prst="rect">
            <a:avLst/>
          </a:prstGeom>
        </p:spPr>
      </p:pic>
      <p:pic>
        <p:nvPicPr>
          <p:cNvPr id="3" name="hãy chọn lại nà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798511" y="3311765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7313" y="2141232"/>
            <a:ext cx="1402202" cy="1170533"/>
          </a:xfrm>
          <a:prstGeom prst="rect">
            <a:avLst/>
          </a:prstGeom>
        </p:spPr>
      </p:pic>
      <p:pic>
        <p:nvPicPr>
          <p:cNvPr id="27" name="Picture 2" descr="Kết quả hình ảnh cho biểu tượng cảm ơn | Hình vui, Emoji, Thiệp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29" y="4262062"/>
            <a:ext cx="1751445" cy="14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òng qu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6976" end="148228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8998" y="2663913"/>
            <a:ext cx="609600" cy="609600"/>
          </a:xfrm>
          <a:prstGeom prst="rect">
            <a:avLst/>
          </a:prstGeom>
        </p:spPr>
      </p:pic>
      <p:pic>
        <p:nvPicPr>
          <p:cNvPr id="8" name="Vòng qu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9325" end="14351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02492" y="4714623"/>
            <a:ext cx="609600" cy="609600"/>
          </a:xfrm>
          <a:prstGeom prst="rect">
            <a:avLst/>
          </a:prstGeom>
        </p:spPr>
      </p:pic>
      <p:pic>
        <p:nvPicPr>
          <p:cNvPr id="10" name="Câu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8">
                  <p14:trim st="903" end="625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76937" y="739396"/>
            <a:ext cx="609600" cy="609600"/>
          </a:xfrm>
          <a:prstGeom prst="rect">
            <a:avLst/>
          </a:prstGeom>
        </p:spPr>
      </p:pic>
      <p:sp>
        <p:nvSpPr>
          <p:cNvPr id="22" name="Action Button: End 21">
            <a:hlinkClick r:id="" action="ppaction://hlinkshowjump?jump=nextslide" highlightClick="1"/>
          </p:cNvPr>
          <p:cNvSpPr/>
          <p:nvPr/>
        </p:nvSpPr>
        <p:spPr>
          <a:xfrm>
            <a:off x="10808208" y="5817506"/>
            <a:ext cx="1383792" cy="1040494"/>
          </a:xfrm>
          <a:prstGeom prst="actionButtonE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6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156</Words>
  <Application>Microsoft Office PowerPoint</Application>
  <PresentationFormat>Custom</PresentationFormat>
  <Paragraphs>25</Paragraphs>
  <Slides>10</Slides>
  <Notes>0</Notes>
  <HiddenSlides>0</HiddenSlides>
  <MMClips>53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Organic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2023-10-04T03:52:29Z</dcterms:created>
  <dcterms:modified xsi:type="dcterms:W3CDTF">2023-10-19T01:28:54Z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020DE80D-BBC2-47AD-AA5B-25460145E9D3</vt:lpwstr>
  </property>
  <property fmtid="{D5CDD505-2E9C-101B-9397-08002B2CF9AE}" pid="4" name="ArticulatePath">
    <vt:lpwstr>Presentation2</vt:lpwstr>
  </property>
</Properties>
</file>