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6" r:id="rId4"/>
    <p:sldId id="277" r:id="rId5"/>
    <p:sldId id="261" r:id="rId6"/>
    <p:sldId id="262" r:id="rId7"/>
    <p:sldId id="263" r:id="rId8"/>
    <p:sldId id="264" r:id="rId9"/>
    <p:sldId id="265" r:id="rId10"/>
    <p:sldId id="266" r:id="rId11"/>
    <p:sldId id="267" r:id="rId12"/>
    <p:sldId id="270" r:id="rId13"/>
    <p:sldId id="271" r:id="rId14"/>
    <p:sldId id="272" r:id="rId15"/>
    <p:sldId id="273" r:id="rId16"/>
    <p:sldId id="274" r:id="rId17"/>
    <p:sldId id="268" r:id="rId18"/>
    <p:sldId id="269" r:id="rId19"/>
  </p:sldIdLst>
  <p:sldSz cx="11879263" cy="6480175"/>
  <p:notesSz cx="6858000" cy="9144000"/>
  <p:defaultTextStyle>
    <a:defPPr>
      <a:defRPr lang="vi-VN"/>
    </a:defPPr>
    <a:lvl1pPr marL="0" algn="l" defTabSz="881207" rtl="0" eaLnBrk="1" latinLnBrk="0" hangingPunct="1">
      <a:defRPr sz="1735" kern="1200">
        <a:solidFill>
          <a:schemeClr val="tx1"/>
        </a:solidFill>
        <a:latin typeface="+mn-lt"/>
        <a:ea typeface="+mn-ea"/>
        <a:cs typeface="+mn-cs"/>
      </a:defRPr>
    </a:lvl1pPr>
    <a:lvl2pPr marL="440604" algn="l" defTabSz="881207" rtl="0" eaLnBrk="1" latinLnBrk="0" hangingPunct="1">
      <a:defRPr sz="1735" kern="1200">
        <a:solidFill>
          <a:schemeClr val="tx1"/>
        </a:solidFill>
        <a:latin typeface="+mn-lt"/>
        <a:ea typeface="+mn-ea"/>
        <a:cs typeface="+mn-cs"/>
      </a:defRPr>
    </a:lvl2pPr>
    <a:lvl3pPr marL="881207" algn="l" defTabSz="881207" rtl="0" eaLnBrk="1" latinLnBrk="0" hangingPunct="1">
      <a:defRPr sz="1735" kern="1200">
        <a:solidFill>
          <a:schemeClr val="tx1"/>
        </a:solidFill>
        <a:latin typeface="+mn-lt"/>
        <a:ea typeface="+mn-ea"/>
        <a:cs typeface="+mn-cs"/>
      </a:defRPr>
    </a:lvl3pPr>
    <a:lvl4pPr marL="1321811" algn="l" defTabSz="881207" rtl="0" eaLnBrk="1" latinLnBrk="0" hangingPunct="1">
      <a:defRPr sz="1735" kern="1200">
        <a:solidFill>
          <a:schemeClr val="tx1"/>
        </a:solidFill>
        <a:latin typeface="+mn-lt"/>
        <a:ea typeface="+mn-ea"/>
        <a:cs typeface="+mn-cs"/>
      </a:defRPr>
    </a:lvl4pPr>
    <a:lvl5pPr marL="1762415" algn="l" defTabSz="881207" rtl="0" eaLnBrk="1" latinLnBrk="0" hangingPunct="1">
      <a:defRPr sz="1735" kern="1200">
        <a:solidFill>
          <a:schemeClr val="tx1"/>
        </a:solidFill>
        <a:latin typeface="+mn-lt"/>
        <a:ea typeface="+mn-ea"/>
        <a:cs typeface="+mn-cs"/>
      </a:defRPr>
    </a:lvl5pPr>
    <a:lvl6pPr marL="2203018" algn="l" defTabSz="881207" rtl="0" eaLnBrk="1" latinLnBrk="0" hangingPunct="1">
      <a:defRPr sz="1735" kern="1200">
        <a:solidFill>
          <a:schemeClr val="tx1"/>
        </a:solidFill>
        <a:latin typeface="+mn-lt"/>
        <a:ea typeface="+mn-ea"/>
        <a:cs typeface="+mn-cs"/>
      </a:defRPr>
    </a:lvl6pPr>
    <a:lvl7pPr marL="2643622" algn="l" defTabSz="881207" rtl="0" eaLnBrk="1" latinLnBrk="0" hangingPunct="1">
      <a:defRPr sz="1735" kern="1200">
        <a:solidFill>
          <a:schemeClr val="tx1"/>
        </a:solidFill>
        <a:latin typeface="+mn-lt"/>
        <a:ea typeface="+mn-ea"/>
        <a:cs typeface="+mn-cs"/>
      </a:defRPr>
    </a:lvl7pPr>
    <a:lvl8pPr marL="3084225" algn="l" defTabSz="881207" rtl="0" eaLnBrk="1" latinLnBrk="0" hangingPunct="1">
      <a:defRPr sz="1735" kern="1200">
        <a:solidFill>
          <a:schemeClr val="tx1"/>
        </a:solidFill>
        <a:latin typeface="+mn-lt"/>
        <a:ea typeface="+mn-ea"/>
        <a:cs typeface="+mn-cs"/>
      </a:defRPr>
    </a:lvl8pPr>
    <a:lvl9pPr marL="3524829" algn="l" defTabSz="881207" rtl="0" eaLnBrk="1" latinLnBrk="0" hangingPunct="1">
      <a:defRPr sz="1735"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3" d="100"/>
          <a:sy n="73" d="100"/>
        </p:scale>
        <p:origin x="6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908" y="1060529"/>
            <a:ext cx="8909447" cy="2256061"/>
          </a:xfrm>
        </p:spPr>
        <p:txBody>
          <a:bodyPr anchor="b"/>
          <a:lstStyle>
            <a:lvl1pPr algn="ctr">
              <a:defRPr sz="5669"/>
            </a:lvl1pPr>
          </a:lstStyle>
          <a:p>
            <a:r>
              <a:rPr lang="en-US" smtClean="0"/>
              <a:t>Click to edit Master title style</a:t>
            </a:r>
            <a:endParaRPr lang="en-US" dirty="0"/>
          </a:p>
        </p:txBody>
      </p:sp>
      <p:sp>
        <p:nvSpPr>
          <p:cNvPr id="3" name="Subtitle 2"/>
          <p:cNvSpPr>
            <a:spLocks noGrp="1"/>
          </p:cNvSpPr>
          <p:nvPr>
            <p:ph type="subTitle" idx="1"/>
          </p:nvPr>
        </p:nvSpPr>
        <p:spPr>
          <a:xfrm>
            <a:off x="1484908" y="3403592"/>
            <a:ext cx="8909447" cy="1564542"/>
          </a:xfrm>
        </p:spPr>
        <p:txBody>
          <a:bodyPr/>
          <a:lstStyle>
            <a:lvl1pPr marL="0" indent="0" algn="ctr">
              <a:buNone/>
              <a:defRPr sz="2268"/>
            </a:lvl1pPr>
            <a:lvl2pPr marL="432013" indent="0" algn="ctr">
              <a:buNone/>
              <a:defRPr sz="1890"/>
            </a:lvl2pPr>
            <a:lvl3pPr marL="864028" indent="0" algn="ctr">
              <a:buNone/>
              <a:defRPr sz="1700"/>
            </a:lvl3pPr>
            <a:lvl4pPr marL="1296041" indent="0" algn="ctr">
              <a:buNone/>
              <a:defRPr sz="1512"/>
            </a:lvl4pPr>
            <a:lvl5pPr marL="1728056" indent="0" algn="ctr">
              <a:buNone/>
              <a:defRPr sz="1512"/>
            </a:lvl5pPr>
            <a:lvl6pPr marL="2160069" indent="0" algn="ctr">
              <a:buNone/>
              <a:defRPr sz="1512"/>
            </a:lvl6pPr>
            <a:lvl7pPr marL="2592083" indent="0" algn="ctr">
              <a:buNone/>
              <a:defRPr sz="1512"/>
            </a:lvl7pPr>
            <a:lvl8pPr marL="3024097" indent="0" algn="ctr">
              <a:buNone/>
              <a:defRPr sz="1512"/>
            </a:lvl8pPr>
            <a:lvl9pPr marL="3456110" indent="0" algn="ctr">
              <a:buNone/>
              <a:defRPr sz="151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AB802E-0280-44F7-BCA0-34C8CD822CB8}"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1333911058"/>
      </p:ext>
    </p:extLst>
  </p:cSld>
  <p:clrMapOvr>
    <a:masterClrMapping/>
  </p:clrMapOvr>
  <p:transition spd="slow" advClick="0" advTm="15000">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AB802E-0280-44F7-BCA0-34C8CD822CB8}"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2801056011"/>
      </p:ext>
    </p:extLst>
  </p:cSld>
  <p:clrMapOvr>
    <a:masterClrMapping/>
  </p:clrMapOvr>
  <p:transition spd="slow" advClick="0" advTm="15000">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1099" y="345009"/>
            <a:ext cx="2561466" cy="549164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6701" y="345009"/>
            <a:ext cx="7535907" cy="549164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AB802E-0280-44F7-BCA0-34C8CD822CB8}"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1661697670"/>
      </p:ext>
    </p:extLst>
  </p:cSld>
  <p:clrMapOvr>
    <a:masterClrMapping/>
  </p:clrMapOvr>
  <p:transition spd="slow" advClick="0" advTm="15000">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AB802E-0280-44F7-BCA0-34C8CD822CB8}"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3153278258"/>
      </p:ext>
    </p:extLst>
  </p:cSld>
  <p:clrMapOvr>
    <a:masterClrMapping/>
  </p:clrMapOvr>
  <p:transition spd="slow" advClick="0" advTm="15000">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0513" y="1615546"/>
            <a:ext cx="10245864" cy="2695572"/>
          </a:xfrm>
        </p:spPr>
        <p:txBody>
          <a:bodyPr anchor="b"/>
          <a:lstStyle>
            <a:lvl1pPr>
              <a:defRPr sz="5669"/>
            </a:lvl1pPr>
          </a:lstStyle>
          <a:p>
            <a:r>
              <a:rPr lang="en-US" smtClean="0"/>
              <a:t>Click to edit Master title style</a:t>
            </a:r>
            <a:endParaRPr lang="en-US" dirty="0"/>
          </a:p>
        </p:txBody>
      </p:sp>
      <p:sp>
        <p:nvSpPr>
          <p:cNvPr id="3" name="Text Placeholder 2"/>
          <p:cNvSpPr>
            <a:spLocks noGrp="1"/>
          </p:cNvSpPr>
          <p:nvPr>
            <p:ph type="body" idx="1"/>
          </p:nvPr>
        </p:nvSpPr>
        <p:spPr>
          <a:xfrm>
            <a:off x="810513" y="4336619"/>
            <a:ext cx="10245864" cy="1417538"/>
          </a:xfrm>
        </p:spPr>
        <p:txBody>
          <a:bodyPr/>
          <a:lstStyle>
            <a:lvl1pPr marL="0" indent="0">
              <a:buNone/>
              <a:defRPr sz="2268">
                <a:solidFill>
                  <a:schemeClr val="tx1">
                    <a:tint val="75000"/>
                  </a:schemeClr>
                </a:solidFill>
              </a:defRPr>
            </a:lvl1pPr>
            <a:lvl2pPr marL="432013" indent="0">
              <a:buNone/>
              <a:defRPr sz="1890">
                <a:solidFill>
                  <a:schemeClr val="tx1">
                    <a:tint val="75000"/>
                  </a:schemeClr>
                </a:solidFill>
              </a:defRPr>
            </a:lvl2pPr>
            <a:lvl3pPr marL="864028" indent="0">
              <a:buNone/>
              <a:defRPr sz="1700">
                <a:solidFill>
                  <a:schemeClr val="tx1">
                    <a:tint val="75000"/>
                  </a:schemeClr>
                </a:solidFill>
              </a:defRPr>
            </a:lvl3pPr>
            <a:lvl4pPr marL="1296041" indent="0">
              <a:buNone/>
              <a:defRPr sz="1512">
                <a:solidFill>
                  <a:schemeClr val="tx1">
                    <a:tint val="75000"/>
                  </a:schemeClr>
                </a:solidFill>
              </a:defRPr>
            </a:lvl4pPr>
            <a:lvl5pPr marL="1728056" indent="0">
              <a:buNone/>
              <a:defRPr sz="1512">
                <a:solidFill>
                  <a:schemeClr val="tx1">
                    <a:tint val="75000"/>
                  </a:schemeClr>
                </a:solidFill>
              </a:defRPr>
            </a:lvl5pPr>
            <a:lvl6pPr marL="2160069" indent="0">
              <a:buNone/>
              <a:defRPr sz="1512">
                <a:solidFill>
                  <a:schemeClr val="tx1">
                    <a:tint val="75000"/>
                  </a:schemeClr>
                </a:solidFill>
              </a:defRPr>
            </a:lvl6pPr>
            <a:lvl7pPr marL="2592083" indent="0">
              <a:buNone/>
              <a:defRPr sz="1512">
                <a:solidFill>
                  <a:schemeClr val="tx1">
                    <a:tint val="75000"/>
                  </a:schemeClr>
                </a:solidFill>
              </a:defRPr>
            </a:lvl7pPr>
            <a:lvl8pPr marL="3024097" indent="0">
              <a:buNone/>
              <a:defRPr sz="1512">
                <a:solidFill>
                  <a:schemeClr val="tx1">
                    <a:tint val="75000"/>
                  </a:schemeClr>
                </a:solidFill>
              </a:defRPr>
            </a:lvl8pPr>
            <a:lvl9pPr marL="3456110" indent="0">
              <a:buNone/>
              <a:defRPr sz="1512">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7AB802E-0280-44F7-BCA0-34C8CD822CB8}" type="datetimeFigureOut">
              <a:rPr lang="vi-VN" smtClean="0"/>
              <a:t>15/11/2023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888588966"/>
      </p:ext>
    </p:extLst>
  </p:cSld>
  <p:clrMapOvr>
    <a:masterClrMapping/>
  </p:clrMapOvr>
  <p:transition spd="slow" advClick="0" advTm="15000">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6700" y="1725046"/>
            <a:ext cx="5048687" cy="41116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3877" y="1725046"/>
            <a:ext cx="5048687" cy="411161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7AB802E-0280-44F7-BCA0-34C8CD822CB8}" type="datetimeFigureOut">
              <a:rPr lang="vi-VN" smtClean="0"/>
              <a:t>15/11/2023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2768122371"/>
      </p:ext>
    </p:extLst>
  </p:cSld>
  <p:clrMapOvr>
    <a:masterClrMapping/>
  </p:clrMapOvr>
  <p:transition spd="slow" advClick="0" advTm="15000">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248" y="345011"/>
            <a:ext cx="10245864" cy="12525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18248" y="1588543"/>
            <a:ext cx="5025485" cy="778521"/>
          </a:xfrm>
        </p:spPr>
        <p:txBody>
          <a:bodyPr anchor="b"/>
          <a:lstStyle>
            <a:lvl1pPr marL="0" indent="0">
              <a:buNone/>
              <a:defRPr sz="2268" b="1"/>
            </a:lvl1pPr>
            <a:lvl2pPr marL="432013" indent="0">
              <a:buNone/>
              <a:defRPr sz="1890" b="1"/>
            </a:lvl2pPr>
            <a:lvl3pPr marL="864028" indent="0">
              <a:buNone/>
              <a:defRPr sz="1700" b="1"/>
            </a:lvl3pPr>
            <a:lvl4pPr marL="1296041" indent="0">
              <a:buNone/>
              <a:defRPr sz="1512" b="1"/>
            </a:lvl4pPr>
            <a:lvl5pPr marL="1728056" indent="0">
              <a:buNone/>
              <a:defRPr sz="1512" b="1"/>
            </a:lvl5pPr>
            <a:lvl6pPr marL="2160069" indent="0">
              <a:buNone/>
              <a:defRPr sz="1512" b="1"/>
            </a:lvl6pPr>
            <a:lvl7pPr marL="2592083" indent="0">
              <a:buNone/>
              <a:defRPr sz="1512" b="1"/>
            </a:lvl7pPr>
            <a:lvl8pPr marL="3024097" indent="0">
              <a:buNone/>
              <a:defRPr sz="1512" b="1"/>
            </a:lvl8pPr>
            <a:lvl9pPr marL="3456110" indent="0">
              <a:buNone/>
              <a:defRPr sz="1512" b="1"/>
            </a:lvl9pPr>
          </a:lstStyle>
          <a:p>
            <a:pPr lvl="0"/>
            <a:r>
              <a:rPr lang="en-US" smtClean="0"/>
              <a:t>Edit Master text styles</a:t>
            </a:r>
          </a:p>
        </p:txBody>
      </p:sp>
      <p:sp>
        <p:nvSpPr>
          <p:cNvPr id="4" name="Content Placeholder 3"/>
          <p:cNvSpPr>
            <a:spLocks noGrp="1"/>
          </p:cNvSpPr>
          <p:nvPr>
            <p:ph sz="half" idx="2"/>
          </p:nvPr>
        </p:nvSpPr>
        <p:spPr>
          <a:xfrm>
            <a:off x="818248" y="2367064"/>
            <a:ext cx="5025485" cy="34815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13877" y="1588543"/>
            <a:ext cx="5050234" cy="778521"/>
          </a:xfrm>
        </p:spPr>
        <p:txBody>
          <a:bodyPr anchor="b"/>
          <a:lstStyle>
            <a:lvl1pPr marL="0" indent="0">
              <a:buNone/>
              <a:defRPr sz="2268" b="1"/>
            </a:lvl1pPr>
            <a:lvl2pPr marL="432013" indent="0">
              <a:buNone/>
              <a:defRPr sz="1890" b="1"/>
            </a:lvl2pPr>
            <a:lvl3pPr marL="864028" indent="0">
              <a:buNone/>
              <a:defRPr sz="1700" b="1"/>
            </a:lvl3pPr>
            <a:lvl4pPr marL="1296041" indent="0">
              <a:buNone/>
              <a:defRPr sz="1512" b="1"/>
            </a:lvl4pPr>
            <a:lvl5pPr marL="1728056" indent="0">
              <a:buNone/>
              <a:defRPr sz="1512" b="1"/>
            </a:lvl5pPr>
            <a:lvl6pPr marL="2160069" indent="0">
              <a:buNone/>
              <a:defRPr sz="1512" b="1"/>
            </a:lvl6pPr>
            <a:lvl7pPr marL="2592083" indent="0">
              <a:buNone/>
              <a:defRPr sz="1512" b="1"/>
            </a:lvl7pPr>
            <a:lvl8pPr marL="3024097" indent="0">
              <a:buNone/>
              <a:defRPr sz="1512" b="1"/>
            </a:lvl8pPr>
            <a:lvl9pPr marL="3456110" indent="0">
              <a:buNone/>
              <a:defRPr sz="1512" b="1"/>
            </a:lvl9pPr>
          </a:lstStyle>
          <a:p>
            <a:pPr lvl="0"/>
            <a:r>
              <a:rPr lang="en-US" smtClean="0"/>
              <a:t>Edit Master text styles</a:t>
            </a:r>
          </a:p>
        </p:txBody>
      </p:sp>
      <p:sp>
        <p:nvSpPr>
          <p:cNvPr id="6" name="Content Placeholder 5"/>
          <p:cNvSpPr>
            <a:spLocks noGrp="1"/>
          </p:cNvSpPr>
          <p:nvPr>
            <p:ph sz="quarter" idx="4"/>
          </p:nvPr>
        </p:nvSpPr>
        <p:spPr>
          <a:xfrm>
            <a:off x="6013877" y="2367064"/>
            <a:ext cx="5050234" cy="348159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AB802E-0280-44F7-BCA0-34C8CD822CB8}" type="datetimeFigureOut">
              <a:rPr lang="vi-VN" smtClean="0"/>
              <a:t>15/11/2023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4105874269"/>
      </p:ext>
    </p:extLst>
  </p:cSld>
  <p:clrMapOvr>
    <a:masterClrMapping/>
  </p:clrMapOvr>
  <p:transition spd="slow" advClick="0" advTm="15000">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AB802E-0280-44F7-BCA0-34C8CD822CB8}" type="datetimeFigureOut">
              <a:rPr lang="vi-VN" smtClean="0"/>
              <a:t>15/11/2023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2821168289"/>
      </p:ext>
    </p:extLst>
  </p:cSld>
  <p:clrMapOvr>
    <a:masterClrMapping/>
  </p:clrMapOvr>
  <p:transition spd="slow" advClick="0" advTm="15000">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B802E-0280-44F7-BCA0-34C8CD822CB8}" type="datetimeFigureOut">
              <a:rPr lang="vi-VN" smtClean="0"/>
              <a:t>15/11/2023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3309429144"/>
      </p:ext>
    </p:extLst>
  </p:cSld>
  <p:clrMapOvr>
    <a:masterClrMapping/>
  </p:clrMapOvr>
  <p:transition spd="slow" advClick="0" advTm="15000">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248" y="432013"/>
            <a:ext cx="3831371" cy="1512041"/>
          </a:xfrm>
        </p:spPr>
        <p:txBody>
          <a:bodyPr anchor="b"/>
          <a:lstStyle>
            <a:lvl1pPr>
              <a:defRPr sz="3024"/>
            </a:lvl1pPr>
          </a:lstStyle>
          <a:p>
            <a:r>
              <a:rPr lang="en-US" smtClean="0"/>
              <a:t>Click to edit Master title style</a:t>
            </a:r>
            <a:endParaRPr lang="en-US" dirty="0"/>
          </a:p>
        </p:txBody>
      </p:sp>
      <p:sp>
        <p:nvSpPr>
          <p:cNvPr id="3" name="Content Placeholder 2"/>
          <p:cNvSpPr>
            <a:spLocks noGrp="1"/>
          </p:cNvSpPr>
          <p:nvPr>
            <p:ph idx="1"/>
          </p:nvPr>
        </p:nvSpPr>
        <p:spPr>
          <a:xfrm>
            <a:off x="5050235" y="933027"/>
            <a:ext cx="6013877" cy="4605124"/>
          </a:xfrm>
        </p:spPr>
        <p:txBody>
          <a:bodyPr/>
          <a:lstStyle>
            <a:lvl1pPr>
              <a:defRPr sz="3024"/>
            </a:lvl1pPr>
            <a:lvl2pPr>
              <a:defRPr sz="2645"/>
            </a:lvl2pPr>
            <a:lvl3pPr>
              <a:defRPr sz="2268"/>
            </a:lvl3pPr>
            <a:lvl4pPr>
              <a:defRPr sz="1890"/>
            </a:lvl4pPr>
            <a:lvl5pPr>
              <a:defRPr sz="1890"/>
            </a:lvl5pPr>
            <a:lvl6pPr>
              <a:defRPr sz="1890"/>
            </a:lvl6pPr>
            <a:lvl7pPr>
              <a:defRPr sz="1890"/>
            </a:lvl7pPr>
            <a:lvl8pPr>
              <a:defRPr sz="1890"/>
            </a:lvl8pPr>
            <a:lvl9pPr>
              <a:defRPr sz="189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18248" y="1944052"/>
            <a:ext cx="3831371" cy="3601598"/>
          </a:xfrm>
        </p:spPr>
        <p:txBody>
          <a:bodyPr/>
          <a:lstStyle>
            <a:lvl1pPr marL="0" indent="0">
              <a:buNone/>
              <a:defRPr sz="1512"/>
            </a:lvl1pPr>
            <a:lvl2pPr marL="432013" indent="0">
              <a:buNone/>
              <a:defRPr sz="1323"/>
            </a:lvl2pPr>
            <a:lvl3pPr marL="864028" indent="0">
              <a:buNone/>
              <a:defRPr sz="1134"/>
            </a:lvl3pPr>
            <a:lvl4pPr marL="1296041" indent="0">
              <a:buNone/>
              <a:defRPr sz="945"/>
            </a:lvl4pPr>
            <a:lvl5pPr marL="1728056" indent="0">
              <a:buNone/>
              <a:defRPr sz="945"/>
            </a:lvl5pPr>
            <a:lvl6pPr marL="2160069" indent="0">
              <a:buNone/>
              <a:defRPr sz="945"/>
            </a:lvl6pPr>
            <a:lvl7pPr marL="2592083" indent="0">
              <a:buNone/>
              <a:defRPr sz="945"/>
            </a:lvl7pPr>
            <a:lvl8pPr marL="3024097" indent="0">
              <a:buNone/>
              <a:defRPr sz="945"/>
            </a:lvl8pPr>
            <a:lvl9pPr marL="3456110" indent="0">
              <a:buNone/>
              <a:defRPr sz="945"/>
            </a:lvl9pPr>
          </a:lstStyle>
          <a:p>
            <a:pPr lvl="0"/>
            <a:r>
              <a:rPr lang="en-US" smtClean="0"/>
              <a:t>Edit Master text styles</a:t>
            </a:r>
          </a:p>
        </p:txBody>
      </p:sp>
      <p:sp>
        <p:nvSpPr>
          <p:cNvPr id="5" name="Date Placeholder 4"/>
          <p:cNvSpPr>
            <a:spLocks noGrp="1"/>
          </p:cNvSpPr>
          <p:nvPr>
            <p:ph type="dt" sz="half" idx="10"/>
          </p:nvPr>
        </p:nvSpPr>
        <p:spPr/>
        <p:txBody>
          <a:bodyPr/>
          <a:lstStyle/>
          <a:p>
            <a:fld id="{47AB802E-0280-44F7-BCA0-34C8CD822CB8}" type="datetimeFigureOut">
              <a:rPr lang="vi-VN" smtClean="0"/>
              <a:t>15/11/2023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2899604301"/>
      </p:ext>
    </p:extLst>
  </p:cSld>
  <p:clrMapOvr>
    <a:masterClrMapping/>
  </p:clrMapOvr>
  <p:transition spd="slow" advClick="0" advTm="15000">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248" y="432013"/>
            <a:ext cx="3831371" cy="1512041"/>
          </a:xfrm>
        </p:spPr>
        <p:txBody>
          <a:bodyPr anchor="b"/>
          <a:lstStyle>
            <a:lvl1pPr>
              <a:defRPr sz="302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50235" y="933027"/>
            <a:ext cx="6013877" cy="4605124"/>
          </a:xfrm>
        </p:spPr>
        <p:txBody>
          <a:bodyPr anchor="t"/>
          <a:lstStyle>
            <a:lvl1pPr marL="0" indent="0">
              <a:buNone/>
              <a:defRPr sz="3024"/>
            </a:lvl1pPr>
            <a:lvl2pPr marL="432013" indent="0">
              <a:buNone/>
              <a:defRPr sz="2645"/>
            </a:lvl2pPr>
            <a:lvl3pPr marL="864028" indent="0">
              <a:buNone/>
              <a:defRPr sz="2268"/>
            </a:lvl3pPr>
            <a:lvl4pPr marL="1296041" indent="0">
              <a:buNone/>
              <a:defRPr sz="1890"/>
            </a:lvl4pPr>
            <a:lvl5pPr marL="1728056" indent="0">
              <a:buNone/>
              <a:defRPr sz="1890"/>
            </a:lvl5pPr>
            <a:lvl6pPr marL="2160069" indent="0">
              <a:buNone/>
              <a:defRPr sz="1890"/>
            </a:lvl6pPr>
            <a:lvl7pPr marL="2592083" indent="0">
              <a:buNone/>
              <a:defRPr sz="1890"/>
            </a:lvl7pPr>
            <a:lvl8pPr marL="3024097" indent="0">
              <a:buNone/>
              <a:defRPr sz="1890"/>
            </a:lvl8pPr>
            <a:lvl9pPr marL="3456110" indent="0">
              <a:buNone/>
              <a:defRPr sz="1890"/>
            </a:lvl9pPr>
          </a:lstStyle>
          <a:p>
            <a:r>
              <a:rPr lang="en-US" smtClean="0"/>
              <a:t>Click icon to add picture</a:t>
            </a:r>
            <a:endParaRPr lang="en-US" dirty="0"/>
          </a:p>
        </p:txBody>
      </p:sp>
      <p:sp>
        <p:nvSpPr>
          <p:cNvPr id="4" name="Text Placeholder 3"/>
          <p:cNvSpPr>
            <a:spLocks noGrp="1"/>
          </p:cNvSpPr>
          <p:nvPr>
            <p:ph type="body" sz="half" idx="2"/>
          </p:nvPr>
        </p:nvSpPr>
        <p:spPr>
          <a:xfrm>
            <a:off x="818248" y="1944052"/>
            <a:ext cx="3831371" cy="3601598"/>
          </a:xfrm>
        </p:spPr>
        <p:txBody>
          <a:bodyPr/>
          <a:lstStyle>
            <a:lvl1pPr marL="0" indent="0">
              <a:buNone/>
              <a:defRPr sz="1512"/>
            </a:lvl1pPr>
            <a:lvl2pPr marL="432013" indent="0">
              <a:buNone/>
              <a:defRPr sz="1323"/>
            </a:lvl2pPr>
            <a:lvl3pPr marL="864028" indent="0">
              <a:buNone/>
              <a:defRPr sz="1134"/>
            </a:lvl3pPr>
            <a:lvl4pPr marL="1296041" indent="0">
              <a:buNone/>
              <a:defRPr sz="945"/>
            </a:lvl4pPr>
            <a:lvl5pPr marL="1728056" indent="0">
              <a:buNone/>
              <a:defRPr sz="945"/>
            </a:lvl5pPr>
            <a:lvl6pPr marL="2160069" indent="0">
              <a:buNone/>
              <a:defRPr sz="945"/>
            </a:lvl6pPr>
            <a:lvl7pPr marL="2592083" indent="0">
              <a:buNone/>
              <a:defRPr sz="945"/>
            </a:lvl7pPr>
            <a:lvl8pPr marL="3024097" indent="0">
              <a:buNone/>
              <a:defRPr sz="945"/>
            </a:lvl8pPr>
            <a:lvl9pPr marL="3456110" indent="0">
              <a:buNone/>
              <a:defRPr sz="945"/>
            </a:lvl9pPr>
          </a:lstStyle>
          <a:p>
            <a:pPr lvl="0"/>
            <a:r>
              <a:rPr lang="en-US" smtClean="0"/>
              <a:t>Edit Master text styles</a:t>
            </a:r>
          </a:p>
        </p:txBody>
      </p:sp>
      <p:sp>
        <p:nvSpPr>
          <p:cNvPr id="5" name="Date Placeholder 4"/>
          <p:cNvSpPr>
            <a:spLocks noGrp="1"/>
          </p:cNvSpPr>
          <p:nvPr>
            <p:ph type="dt" sz="half" idx="10"/>
          </p:nvPr>
        </p:nvSpPr>
        <p:spPr/>
        <p:txBody>
          <a:bodyPr/>
          <a:lstStyle/>
          <a:p>
            <a:fld id="{47AB802E-0280-44F7-BCA0-34C8CD822CB8}" type="datetimeFigureOut">
              <a:rPr lang="vi-VN" smtClean="0"/>
              <a:t>15/11/2023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6BB91BC-113B-40CC-A1B2-DA19D5BA0C53}" type="slidenum">
              <a:rPr lang="vi-VN" smtClean="0"/>
              <a:t>‹#›</a:t>
            </a:fld>
            <a:endParaRPr lang="vi-VN"/>
          </a:p>
        </p:txBody>
      </p:sp>
    </p:spTree>
    <p:extLst>
      <p:ext uri="{BB962C8B-B14F-4D97-AF65-F5344CB8AC3E}">
        <p14:creationId xmlns:p14="http://schemas.microsoft.com/office/powerpoint/2010/main" val="127731846"/>
      </p:ext>
    </p:extLst>
  </p:cSld>
  <p:clrMapOvr>
    <a:masterClrMapping/>
  </p:clrMapOvr>
  <p:transition spd="slow" advClick="0" advTm="15000">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6701" y="345011"/>
            <a:ext cx="10245864" cy="12525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16701" y="1725046"/>
            <a:ext cx="10245864" cy="411161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16699" y="6006164"/>
            <a:ext cx="2672834" cy="345009"/>
          </a:xfrm>
          <a:prstGeom prst="rect">
            <a:avLst/>
          </a:prstGeom>
        </p:spPr>
        <p:txBody>
          <a:bodyPr vert="horz" lIns="91440" tIns="45720" rIns="91440" bIns="45720" rtlCol="0" anchor="ctr"/>
          <a:lstStyle>
            <a:lvl1pPr algn="l">
              <a:defRPr sz="1134">
                <a:solidFill>
                  <a:schemeClr val="tx1">
                    <a:tint val="75000"/>
                  </a:schemeClr>
                </a:solidFill>
              </a:defRPr>
            </a:lvl1pPr>
          </a:lstStyle>
          <a:p>
            <a:fld id="{47AB802E-0280-44F7-BCA0-34C8CD822CB8}" type="datetimeFigureOut">
              <a:rPr lang="vi-VN" smtClean="0"/>
              <a:t>15/11/2023</a:t>
            </a:fld>
            <a:endParaRPr lang="vi-VN"/>
          </a:p>
        </p:txBody>
      </p:sp>
      <p:sp>
        <p:nvSpPr>
          <p:cNvPr id="5" name="Footer Placeholder 4"/>
          <p:cNvSpPr>
            <a:spLocks noGrp="1"/>
          </p:cNvSpPr>
          <p:nvPr>
            <p:ph type="ftr" sz="quarter" idx="3"/>
          </p:nvPr>
        </p:nvSpPr>
        <p:spPr>
          <a:xfrm>
            <a:off x="3935007" y="6006164"/>
            <a:ext cx="4009251" cy="345009"/>
          </a:xfrm>
          <a:prstGeom prst="rect">
            <a:avLst/>
          </a:prstGeom>
        </p:spPr>
        <p:txBody>
          <a:bodyPr vert="horz" lIns="91440" tIns="45720" rIns="91440" bIns="45720" rtlCol="0" anchor="ctr"/>
          <a:lstStyle>
            <a:lvl1pPr algn="ctr">
              <a:defRPr sz="1134">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389730" y="6006164"/>
            <a:ext cx="2672834" cy="345009"/>
          </a:xfrm>
          <a:prstGeom prst="rect">
            <a:avLst/>
          </a:prstGeom>
        </p:spPr>
        <p:txBody>
          <a:bodyPr vert="horz" lIns="91440" tIns="45720" rIns="91440" bIns="45720" rtlCol="0" anchor="ctr"/>
          <a:lstStyle>
            <a:lvl1pPr algn="r">
              <a:defRPr sz="1134">
                <a:solidFill>
                  <a:schemeClr val="tx1">
                    <a:tint val="75000"/>
                  </a:schemeClr>
                </a:solidFill>
              </a:defRPr>
            </a:lvl1pPr>
          </a:lstStyle>
          <a:p>
            <a:fld id="{46BB91BC-113B-40CC-A1B2-DA19D5BA0C53}" type="slidenum">
              <a:rPr lang="vi-VN" smtClean="0"/>
              <a:t>‹#›</a:t>
            </a:fld>
            <a:endParaRPr lang="vi-VN"/>
          </a:p>
        </p:txBody>
      </p:sp>
    </p:spTree>
    <p:extLst>
      <p:ext uri="{BB962C8B-B14F-4D97-AF65-F5344CB8AC3E}">
        <p14:creationId xmlns:p14="http://schemas.microsoft.com/office/powerpoint/2010/main" val="35436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15000">
    <p:wipe/>
  </p:transition>
  <p:timing>
    <p:tnLst>
      <p:par>
        <p:cTn id="1" dur="indefinite" restart="never" nodeType="tmRoot"/>
      </p:par>
    </p:tnLst>
  </p:timing>
  <p:txStyles>
    <p:titleStyle>
      <a:lvl1pPr algn="l" defTabSz="864028" rtl="0" eaLnBrk="1" latinLnBrk="0" hangingPunct="1">
        <a:lnSpc>
          <a:spcPct val="90000"/>
        </a:lnSpc>
        <a:spcBef>
          <a:spcPct val="0"/>
        </a:spcBef>
        <a:buNone/>
        <a:defRPr sz="4158" kern="1200">
          <a:solidFill>
            <a:schemeClr val="tx1"/>
          </a:solidFill>
          <a:latin typeface="+mj-lt"/>
          <a:ea typeface="+mj-ea"/>
          <a:cs typeface="+mj-cs"/>
        </a:defRPr>
      </a:lvl1pPr>
    </p:titleStyle>
    <p:bodyStyle>
      <a:lvl1pPr marL="216007" indent="-216007" algn="l" defTabSz="864028"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8020" indent="-216007" algn="l" defTabSz="864028" rtl="0" eaLnBrk="1" latinLnBrk="0" hangingPunct="1">
        <a:lnSpc>
          <a:spcPct val="90000"/>
        </a:lnSpc>
        <a:spcBef>
          <a:spcPts val="472"/>
        </a:spcBef>
        <a:buFont typeface="Arial" panose="020B0604020202020204" pitchFamily="34" charset="0"/>
        <a:buChar char="•"/>
        <a:defRPr sz="2268" kern="1200">
          <a:solidFill>
            <a:schemeClr val="tx1"/>
          </a:solidFill>
          <a:latin typeface="+mn-lt"/>
          <a:ea typeface="+mn-ea"/>
          <a:cs typeface="+mn-cs"/>
        </a:defRPr>
      </a:lvl2pPr>
      <a:lvl3pPr marL="1080035" indent="-216007" algn="l" defTabSz="864028" rtl="0" eaLnBrk="1" latinLnBrk="0" hangingPunct="1">
        <a:lnSpc>
          <a:spcPct val="90000"/>
        </a:lnSpc>
        <a:spcBef>
          <a:spcPts val="472"/>
        </a:spcBef>
        <a:buFont typeface="Arial" panose="020B0604020202020204" pitchFamily="34" charset="0"/>
        <a:buChar char="•"/>
        <a:defRPr sz="1890" kern="1200">
          <a:solidFill>
            <a:schemeClr val="tx1"/>
          </a:solidFill>
          <a:latin typeface="+mn-lt"/>
          <a:ea typeface="+mn-ea"/>
          <a:cs typeface="+mn-cs"/>
        </a:defRPr>
      </a:lvl3pPr>
      <a:lvl4pPr marL="1512048" indent="-216007" algn="l" defTabSz="864028"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4pPr>
      <a:lvl5pPr marL="1944061" indent="-216007" algn="l" defTabSz="864028"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5pPr>
      <a:lvl6pPr marL="2376077" indent="-216007" algn="l" defTabSz="864028"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6pPr>
      <a:lvl7pPr marL="2808090" indent="-216007" algn="l" defTabSz="864028"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7pPr>
      <a:lvl8pPr marL="3240104" indent="-216007" algn="l" defTabSz="864028"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8pPr>
      <a:lvl9pPr marL="3672117" indent="-216007" algn="l" defTabSz="864028" rtl="0" eaLnBrk="1" latinLnBrk="0" hangingPunct="1">
        <a:lnSpc>
          <a:spcPct val="90000"/>
        </a:lnSpc>
        <a:spcBef>
          <a:spcPts val="472"/>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864028" rtl="0" eaLnBrk="1" latinLnBrk="0" hangingPunct="1">
        <a:defRPr sz="1700" kern="1200">
          <a:solidFill>
            <a:schemeClr val="tx1"/>
          </a:solidFill>
          <a:latin typeface="+mn-lt"/>
          <a:ea typeface="+mn-ea"/>
          <a:cs typeface="+mn-cs"/>
        </a:defRPr>
      </a:lvl1pPr>
      <a:lvl2pPr marL="432013" algn="l" defTabSz="864028" rtl="0" eaLnBrk="1" latinLnBrk="0" hangingPunct="1">
        <a:defRPr sz="1700" kern="1200">
          <a:solidFill>
            <a:schemeClr val="tx1"/>
          </a:solidFill>
          <a:latin typeface="+mn-lt"/>
          <a:ea typeface="+mn-ea"/>
          <a:cs typeface="+mn-cs"/>
        </a:defRPr>
      </a:lvl2pPr>
      <a:lvl3pPr marL="864028" algn="l" defTabSz="864028" rtl="0" eaLnBrk="1" latinLnBrk="0" hangingPunct="1">
        <a:defRPr sz="1700" kern="1200">
          <a:solidFill>
            <a:schemeClr val="tx1"/>
          </a:solidFill>
          <a:latin typeface="+mn-lt"/>
          <a:ea typeface="+mn-ea"/>
          <a:cs typeface="+mn-cs"/>
        </a:defRPr>
      </a:lvl3pPr>
      <a:lvl4pPr marL="1296041" algn="l" defTabSz="864028" rtl="0" eaLnBrk="1" latinLnBrk="0" hangingPunct="1">
        <a:defRPr sz="1700" kern="1200">
          <a:solidFill>
            <a:schemeClr val="tx1"/>
          </a:solidFill>
          <a:latin typeface="+mn-lt"/>
          <a:ea typeface="+mn-ea"/>
          <a:cs typeface="+mn-cs"/>
        </a:defRPr>
      </a:lvl4pPr>
      <a:lvl5pPr marL="1728056" algn="l" defTabSz="864028" rtl="0" eaLnBrk="1" latinLnBrk="0" hangingPunct="1">
        <a:defRPr sz="1700" kern="1200">
          <a:solidFill>
            <a:schemeClr val="tx1"/>
          </a:solidFill>
          <a:latin typeface="+mn-lt"/>
          <a:ea typeface="+mn-ea"/>
          <a:cs typeface="+mn-cs"/>
        </a:defRPr>
      </a:lvl5pPr>
      <a:lvl6pPr marL="2160069" algn="l" defTabSz="864028" rtl="0" eaLnBrk="1" latinLnBrk="0" hangingPunct="1">
        <a:defRPr sz="1700" kern="1200">
          <a:solidFill>
            <a:schemeClr val="tx1"/>
          </a:solidFill>
          <a:latin typeface="+mn-lt"/>
          <a:ea typeface="+mn-ea"/>
          <a:cs typeface="+mn-cs"/>
        </a:defRPr>
      </a:lvl6pPr>
      <a:lvl7pPr marL="2592083" algn="l" defTabSz="864028" rtl="0" eaLnBrk="1" latinLnBrk="0" hangingPunct="1">
        <a:defRPr sz="1700" kern="1200">
          <a:solidFill>
            <a:schemeClr val="tx1"/>
          </a:solidFill>
          <a:latin typeface="+mn-lt"/>
          <a:ea typeface="+mn-ea"/>
          <a:cs typeface="+mn-cs"/>
        </a:defRPr>
      </a:lvl7pPr>
      <a:lvl8pPr marL="3024097" algn="l" defTabSz="864028" rtl="0" eaLnBrk="1" latinLnBrk="0" hangingPunct="1">
        <a:defRPr sz="1700" kern="1200">
          <a:solidFill>
            <a:schemeClr val="tx1"/>
          </a:solidFill>
          <a:latin typeface="+mn-lt"/>
          <a:ea typeface="+mn-ea"/>
          <a:cs typeface="+mn-cs"/>
        </a:defRPr>
      </a:lvl8pPr>
      <a:lvl9pPr marL="3456110" algn="l" defTabSz="864028"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0.m4a"/><Relationship Id="rId7" Type="http://schemas.openxmlformats.org/officeDocument/2006/relationships/image" Target="../media/image16.png"/><Relationship Id="rId2" Type="http://schemas.microsoft.com/office/2007/relationships/media" Target="../media/media10.m4a"/><Relationship Id="rId1" Type="http://schemas.openxmlformats.org/officeDocument/2006/relationships/tags" Target="../tags/tag4.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19.png"/><Relationship Id="rId12" Type="http://schemas.openxmlformats.org/officeDocument/2006/relationships/image" Target="../media/image24.png"/><Relationship Id="rId2" Type="http://schemas.microsoft.com/office/2007/relationships/media" Target="../media/media11.m4a"/><Relationship Id="rId1" Type="http://schemas.openxmlformats.org/officeDocument/2006/relationships/tags" Target="../tags/tag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png"/><Relationship Id="rId10" Type="http://schemas.openxmlformats.org/officeDocument/2006/relationships/image" Target="../media/image22.png"/><Relationship Id="rId4" Type="http://schemas.openxmlformats.org/officeDocument/2006/relationships/slideLayout" Target="../slideLayouts/slideLayout1.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2.m4a"/><Relationship Id="rId7" Type="http://schemas.openxmlformats.org/officeDocument/2006/relationships/image" Target="../media/image25.pn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13.m4a"/><Relationship Id="rId7" Type="http://schemas.openxmlformats.org/officeDocument/2006/relationships/image" Target="../media/image28.png"/><Relationship Id="rId2" Type="http://schemas.microsoft.com/office/2007/relationships/media" Target="../media/media13.m4a"/><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14.m4a"/><Relationship Id="rId7" Type="http://schemas.openxmlformats.org/officeDocument/2006/relationships/image" Target="../media/image30.pn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15.m4a"/><Relationship Id="rId7" Type="http://schemas.openxmlformats.org/officeDocument/2006/relationships/image" Target="../media/image33.png"/><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16.m4a"/><Relationship Id="rId7" Type="http://schemas.openxmlformats.org/officeDocument/2006/relationships/image" Target="../media/image36.jpg"/><Relationship Id="rId12" Type="http://schemas.openxmlformats.org/officeDocument/2006/relationships/image" Target="../media/image4.png"/><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1.png"/><Relationship Id="rId10" Type="http://schemas.openxmlformats.org/officeDocument/2006/relationships/image" Target="../media/image39.jpg"/><Relationship Id="rId4" Type="http://schemas.openxmlformats.org/officeDocument/2006/relationships/slideLayout" Target="../slideLayouts/slideLayout2.xml"/><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41.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4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5.m4a"/><Relationship Id="rId7" Type="http://schemas.openxmlformats.org/officeDocument/2006/relationships/image" Target="../media/image8.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6.m4a"/><Relationship Id="rId7" Type="http://schemas.openxmlformats.org/officeDocument/2006/relationships/image" Target="../media/image11.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4.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1"/>
            <a:ext cx="11879262" cy="6480175"/>
          </a:xfrm>
          <a:prstGeom prst="rect">
            <a:avLst/>
          </a:prstGeom>
        </p:spPr>
      </p:pic>
      <p:sp>
        <p:nvSpPr>
          <p:cNvPr id="10" name="TextBox 9"/>
          <p:cNvSpPr txBox="1"/>
          <p:nvPr/>
        </p:nvSpPr>
        <p:spPr>
          <a:xfrm>
            <a:off x="2838533" y="1453673"/>
            <a:ext cx="5963769" cy="1895775"/>
          </a:xfrm>
          <a:prstGeom prst="rect">
            <a:avLst/>
          </a:prstGeom>
          <a:noFill/>
        </p:spPr>
        <p:txBody>
          <a:bodyPr wrap="square" rtlCol="0">
            <a:spAutoFit/>
          </a:bodyPr>
          <a:lstStyle/>
          <a:p>
            <a:pPr algn="ctr"/>
            <a:r>
              <a:rPr lang="vi-VN" sz="4537" b="1" dirty="0">
                <a:solidFill>
                  <a:srgbClr val="0070C0"/>
                </a:solidFill>
                <a:latin typeface="+mj-lt"/>
              </a:rPr>
              <a:t>Giáo án truyện </a:t>
            </a:r>
          </a:p>
          <a:p>
            <a:pPr algn="ctr"/>
            <a:r>
              <a:rPr lang="vi-VN" sz="4537" b="1" dirty="0">
                <a:solidFill>
                  <a:srgbClr val="0070C0"/>
                </a:solidFill>
                <a:latin typeface="+mj-lt"/>
              </a:rPr>
              <a:t>Lợn con sạch lắm rồi</a:t>
            </a:r>
          </a:p>
          <a:p>
            <a:pPr algn="ctr"/>
            <a:endParaRPr lang="vi-VN" sz="2645" b="1" dirty="0">
              <a:solidFill>
                <a:srgbClr val="0070C0"/>
              </a:solidFill>
              <a:latin typeface="+mj-lt"/>
            </a:endParaRPr>
          </a:p>
        </p:txBody>
      </p:sp>
      <p:pic>
        <p:nvPicPr>
          <p:cNvPr id="16" name="Picture 15"/>
          <p:cNvPicPr>
            <a:picLocks noChangeAspect="1"/>
          </p:cNvPicPr>
          <p:nvPr/>
        </p:nvPicPr>
        <p:blipFill>
          <a:blip r:embed="rId5"/>
          <a:stretch>
            <a:fillRect/>
          </a:stretch>
        </p:blipFill>
        <p:spPr>
          <a:xfrm>
            <a:off x="2622763" y="148557"/>
            <a:ext cx="6826448" cy="2250283"/>
          </a:xfrm>
          <a:prstGeom prst="rect">
            <a:avLst/>
          </a:prstGeom>
        </p:spPr>
      </p:pic>
      <p:pic>
        <p:nvPicPr>
          <p:cNvPr id="3" name="Picture 2"/>
          <p:cNvPicPr>
            <a:picLocks noChangeAspect="1"/>
          </p:cNvPicPr>
          <p:nvPr/>
        </p:nvPicPr>
        <p:blipFill>
          <a:blip r:embed="rId6"/>
          <a:stretch>
            <a:fillRect/>
          </a:stretch>
        </p:blipFill>
        <p:spPr>
          <a:xfrm>
            <a:off x="3804476" y="3344005"/>
            <a:ext cx="4270312" cy="285075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19765" y="5700153"/>
            <a:ext cx="576016" cy="576016"/>
          </a:xfrm>
          <a:prstGeom prst="rect">
            <a:avLst/>
          </a:prstGeom>
        </p:spPr>
      </p:pic>
    </p:spTree>
    <p:extLst>
      <p:ext uri="{BB962C8B-B14F-4D97-AF65-F5344CB8AC3E}">
        <p14:creationId xmlns:p14="http://schemas.microsoft.com/office/powerpoint/2010/main" val="2309359790"/>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42" presetClass="entr" presetSubtype="0" fill="hold" nodeType="withEffect">
                                  <p:stCondLst>
                                    <p:cond delay="25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2000"/>
                                        <p:tgtEl>
                                          <p:spTgt spid="16"/>
                                        </p:tgtEl>
                                      </p:cBhvr>
                                    </p:animEffect>
                                    <p:anim calcmode="lin" valueType="num">
                                      <p:cBhvr>
                                        <p:cTn id="10" dur="2000" fill="hold"/>
                                        <p:tgtEl>
                                          <p:spTgt spid="16"/>
                                        </p:tgtEl>
                                        <p:attrNameLst>
                                          <p:attrName>ppt_x</p:attrName>
                                        </p:attrNameLst>
                                      </p:cBhvr>
                                      <p:tavLst>
                                        <p:tav tm="0">
                                          <p:val>
                                            <p:strVal val="#ppt_x"/>
                                          </p:val>
                                        </p:tav>
                                        <p:tav tm="100000">
                                          <p:val>
                                            <p:strVal val="#ppt_x"/>
                                          </p:val>
                                        </p:tav>
                                      </p:tavLst>
                                    </p:anim>
                                    <p:anim calcmode="lin" valueType="num">
                                      <p:cBhvr>
                                        <p:cTn id="11" dur="2000" fill="hold"/>
                                        <p:tgtEl>
                                          <p:spTgt spid="16"/>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90556"/>
            <a:ext cx="11879263" cy="6480175"/>
          </a:xfrm>
          <a:prstGeom prst="rect">
            <a:avLst/>
          </a:prstGeom>
        </p:spPr>
      </p:pic>
      <p:sp>
        <p:nvSpPr>
          <p:cNvPr id="2" name="TextBox 1"/>
          <p:cNvSpPr txBox="1"/>
          <p:nvPr/>
        </p:nvSpPr>
        <p:spPr>
          <a:xfrm>
            <a:off x="2801537" y="416202"/>
            <a:ext cx="6276191" cy="703141"/>
          </a:xfrm>
          <a:prstGeom prst="rect">
            <a:avLst/>
          </a:prstGeom>
          <a:noFill/>
        </p:spPr>
        <p:txBody>
          <a:bodyPr wrap="square" rtlCol="0">
            <a:spAutoFit/>
          </a:bodyPr>
          <a:lstStyle/>
          <a:p>
            <a:pPr algn="ctr"/>
            <a:r>
              <a:rPr lang="vi-VN" sz="3969" b="1" dirty="0">
                <a:solidFill>
                  <a:srgbClr val="0000CC"/>
                </a:solidFill>
                <a:latin typeface="+mj-lt"/>
              </a:rPr>
              <a:t>Cô vừa kể câu truyện gì?</a:t>
            </a:r>
          </a:p>
        </p:txBody>
      </p:sp>
      <p:sp>
        <p:nvSpPr>
          <p:cNvPr id="10" name="Oval 9"/>
          <p:cNvSpPr/>
          <p:nvPr/>
        </p:nvSpPr>
        <p:spPr>
          <a:xfrm>
            <a:off x="879003" y="1723928"/>
            <a:ext cx="2904685" cy="9175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68" dirty="0">
                <a:solidFill>
                  <a:srgbClr val="FF0000"/>
                </a:solidFill>
                <a:latin typeface="+mj-lt"/>
              </a:rPr>
              <a:t>A: Dê đen và dê trắng</a:t>
            </a:r>
            <a:endParaRPr lang="en-US" sz="2268" dirty="0">
              <a:solidFill>
                <a:srgbClr val="FF0000"/>
              </a:solidFill>
              <a:latin typeface="+mj-lt"/>
            </a:endParaRPr>
          </a:p>
        </p:txBody>
      </p:sp>
      <p:sp>
        <p:nvSpPr>
          <p:cNvPr id="17" name="Oval 16"/>
          <p:cNvSpPr/>
          <p:nvPr/>
        </p:nvSpPr>
        <p:spPr>
          <a:xfrm>
            <a:off x="4657706" y="1723927"/>
            <a:ext cx="2877626" cy="9175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39" dirty="0"/>
              <a:t> </a:t>
            </a:r>
            <a:r>
              <a:rPr lang="vi-VN" sz="2268" dirty="0">
                <a:solidFill>
                  <a:srgbClr val="FF0000"/>
                </a:solidFill>
                <a:latin typeface="+mj-lt"/>
              </a:rPr>
              <a:t>B: Cáo, thỏ và gà trống</a:t>
            </a:r>
            <a:endParaRPr lang="en-US" sz="2268" dirty="0">
              <a:solidFill>
                <a:srgbClr val="FF0000"/>
              </a:solidFill>
              <a:latin typeface="+mj-lt"/>
            </a:endParaRPr>
          </a:p>
        </p:txBody>
      </p:sp>
      <p:sp>
        <p:nvSpPr>
          <p:cNvPr id="18" name="Oval 17"/>
          <p:cNvSpPr/>
          <p:nvPr/>
        </p:nvSpPr>
        <p:spPr>
          <a:xfrm>
            <a:off x="8315353" y="1723928"/>
            <a:ext cx="2861906" cy="9175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39" dirty="0"/>
              <a:t> </a:t>
            </a:r>
            <a:r>
              <a:rPr lang="vi-VN" sz="2268" dirty="0">
                <a:solidFill>
                  <a:srgbClr val="FF0000"/>
                </a:solidFill>
                <a:latin typeface="+mj-lt"/>
              </a:rPr>
              <a:t>C: Lợn con sạch lắm rồi</a:t>
            </a:r>
            <a:endParaRPr lang="en-US" sz="2268" dirty="0">
              <a:solidFill>
                <a:srgbClr val="FF0000"/>
              </a:solidFill>
              <a:latin typeface="+mj-lt"/>
            </a:endParaRPr>
          </a:p>
        </p:txBody>
      </p:sp>
      <p:pic>
        <p:nvPicPr>
          <p:cNvPr id="15" name="Picture 14"/>
          <p:cNvPicPr>
            <a:picLocks noChangeAspect="1"/>
          </p:cNvPicPr>
          <p:nvPr/>
        </p:nvPicPr>
        <p:blipFill>
          <a:blip r:embed="rId6"/>
          <a:stretch>
            <a:fillRect/>
          </a:stretch>
        </p:blipFill>
        <p:spPr>
          <a:xfrm>
            <a:off x="879003" y="3112738"/>
            <a:ext cx="2904685" cy="2610399"/>
          </a:xfrm>
          <a:prstGeom prst="rect">
            <a:avLst/>
          </a:prstGeom>
        </p:spPr>
      </p:pic>
      <p:pic>
        <p:nvPicPr>
          <p:cNvPr id="19" name="Picture 18"/>
          <p:cNvPicPr>
            <a:picLocks noChangeAspect="1"/>
          </p:cNvPicPr>
          <p:nvPr/>
        </p:nvPicPr>
        <p:blipFill>
          <a:blip r:embed="rId7"/>
          <a:stretch>
            <a:fillRect/>
          </a:stretch>
        </p:blipFill>
        <p:spPr>
          <a:xfrm>
            <a:off x="8634178" y="3119780"/>
            <a:ext cx="2543080" cy="2543080"/>
          </a:xfrm>
          <a:prstGeom prst="rect">
            <a:avLst/>
          </a:prstGeom>
        </p:spPr>
      </p:pic>
      <p:pic>
        <p:nvPicPr>
          <p:cNvPr id="20" name="Picture 19"/>
          <p:cNvPicPr>
            <a:picLocks noChangeAspect="1"/>
          </p:cNvPicPr>
          <p:nvPr/>
        </p:nvPicPr>
        <p:blipFill>
          <a:blip r:embed="rId8"/>
          <a:stretch>
            <a:fillRect/>
          </a:stretch>
        </p:blipFill>
        <p:spPr>
          <a:xfrm>
            <a:off x="5014072" y="3102269"/>
            <a:ext cx="2349142" cy="2677595"/>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1990861395"/>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300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3000"/>
                                        <p:tgtEl>
                                          <p:spTgt spid="10"/>
                                        </p:tgtEl>
                                      </p:cBhvr>
                                    </p:animEffect>
                                  </p:childTnLst>
                                </p:cTn>
                              </p:par>
                              <p:par>
                                <p:cTn id="19" presetID="16" presetClass="entr" presetSubtype="21" fill="hold" nodeType="withEffect">
                                  <p:stCondLst>
                                    <p:cond delay="300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3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300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3000"/>
                                        <p:tgtEl>
                                          <p:spTgt spid="17"/>
                                        </p:tgtEl>
                                      </p:cBhvr>
                                    </p:animEffect>
                                  </p:childTnLst>
                                </p:cTn>
                              </p:par>
                              <p:par>
                                <p:cTn id="27" presetID="16" presetClass="entr" presetSubtype="21" fill="hold" nodeType="withEffect">
                                  <p:stCondLst>
                                    <p:cond delay="300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3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300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3000"/>
                                        <p:tgtEl>
                                          <p:spTgt spid="18"/>
                                        </p:tgtEl>
                                      </p:cBhvr>
                                    </p:animEffect>
                                  </p:childTnLst>
                                </p:cTn>
                              </p:par>
                              <p:par>
                                <p:cTn id="35" presetID="16" presetClass="entr" presetSubtype="21" fill="hold" nodeType="withEffect">
                                  <p:stCondLst>
                                    <p:cond delay="300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3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1"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2000"/>
                                        <p:tgtEl>
                                          <p:spTgt spid="18"/>
                                        </p:tgtEl>
                                      </p:cBhvr>
                                    </p:animEffect>
                                  </p:childTnLst>
                                </p:cTn>
                              </p:par>
                              <p:par>
                                <p:cTn id="43" presetID="6" presetClass="entr" presetSubtype="16"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circle(in)">
                                      <p:cBhvr>
                                        <p:cTn id="45" dur="2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10"/>
                                        </p:tgtEl>
                                      </p:cBhvr>
                                    </p:animEffect>
                                    <p:anim calcmode="lin" valueType="num">
                                      <p:cBhvr>
                                        <p:cTn id="50" dur="1000"/>
                                        <p:tgtEl>
                                          <p:spTgt spid="10"/>
                                        </p:tgtEl>
                                        <p:attrNameLst>
                                          <p:attrName>ppt_x</p:attrName>
                                        </p:attrNameLst>
                                      </p:cBhvr>
                                      <p:tavLst>
                                        <p:tav tm="0">
                                          <p:val>
                                            <p:strVal val="ppt_x"/>
                                          </p:val>
                                        </p:tav>
                                        <p:tav tm="100000">
                                          <p:val>
                                            <p:strVal val="ppt_x"/>
                                          </p:val>
                                        </p:tav>
                                      </p:tavLst>
                                    </p:anim>
                                    <p:anim calcmode="lin" valueType="num">
                                      <p:cBhvr>
                                        <p:cTn id="51" dur="1000"/>
                                        <p:tgtEl>
                                          <p:spTgt spid="10"/>
                                        </p:tgtEl>
                                        <p:attrNameLst>
                                          <p:attrName>ppt_y</p:attrName>
                                        </p:attrNameLst>
                                      </p:cBhvr>
                                      <p:tavLst>
                                        <p:tav tm="0">
                                          <p:val>
                                            <p:strVal val="ppt_y"/>
                                          </p:val>
                                        </p:tav>
                                        <p:tav tm="100000">
                                          <p:val>
                                            <p:strVal val="ppt_y+.1"/>
                                          </p:val>
                                        </p:tav>
                                      </p:tavLst>
                                    </p:anim>
                                    <p:set>
                                      <p:cBhvr>
                                        <p:cTn id="52" dur="1" fill="hold">
                                          <p:stCondLst>
                                            <p:cond delay="999"/>
                                          </p:stCondLst>
                                        </p:cTn>
                                        <p:tgtEl>
                                          <p:spTgt spid="10"/>
                                        </p:tgtEl>
                                        <p:attrNameLst>
                                          <p:attrName>style.visibility</p:attrName>
                                        </p:attrNameLst>
                                      </p:cBhvr>
                                      <p:to>
                                        <p:strVal val="hidden"/>
                                      </p:to>
                                    </p:set>
                                  </p:childTnLst>
                                </p:cTn>
                              </p:par>
                              <p:par>
                                <p:cTn id="53" presetID="42" presetClass="exit" presetSubtype="0" fill="hold" nodeType="withEffect">
                                  <p:stCondLst>
                                    <p:cond delay="0"/>
                                  </p:stCondLst>
                                  <p:childTnLst>
                                    <p:animEffect transition="out" filter="fade">
                                      <p:cBhvr>
                                        <p:cTn id="54" dur="1000"/>
                                        <p:tgtEl>
                                          <p:spTgt spid="15"/>
                                        </p:tgtEl>
                                      </p:cBhvr>
                                    </p:animEffect>
                                    <p:anim calcmode="lin" valueType="num">
                                      <p:cBhvr>
                                        <p:cTn id="55" dur="1000"/>
                                        <p:tgtEl>
                                          <p:spTgt spid="15"/>
                                        </p:tgtEl>
                                        <p:attrNameLst>
                                          <p:attrName>ppt_x</p:attrName>
                                        </p:attrNameLst>
                                      </p:cBhvr>
                                      <p:tavLst>
                                        <p:tav tm="0">
                                          <p:val>
                                            <p:strVal val="ppt_x"/>
                                          </p:val>
                                        </p:tav>
                                        <p:tav tm="100000">
                                          <p:val>
                                            <p:strVal val="ppt_x"/>
                                          </p:val>
                                        </p:tav>
                                      </p:tavLst>
                                    </p:anim>
                                    <p:anim calcmode="lin" valueType="num">
                                      <p:cBhvr>
                                        <p:cTn id="56" dur="1000"/>
                                        <p:tgtEl>
                                          <p:spTgt spid="15"/>
                                        </p:tgtEl>
                                        <p:attrNameLst>
                                          <p:attrName>ppt_y</p:attrName>
                                        </p:attrNameLst>
                                      </p:cBhvr>
                                      <p:tavLst>
                                        <p:tav tm="0">
                                          <p:val>
                                            <p:strVal val="ppt_y"/>
                                          </p:val>
                                        </p:tav>
                                        <p:tav tm="100000">
                                          <p:val>
                                            <p:strVal val="ppt_y+.1"/>
                                          </p:val>
                                        </p:tav>
                                      </p:tavLst>
                                    </p:anim>
                                    <p:set>
                                      <p:cBhvr>
                                        <p:cTn id="57" dur="1" fill="hold">
                                          <p:stCondLst>
                                            <p:cond delay="999"/>
                                          </p:stCondLst>
                                        </p:cTn>
                                        <p:tgtEl>
                                          <p:spTgt spid="15"/>
                                        </p:tgtEl>
                                        <p:attrNameLst>
                                          <p:attrName>style.visibility</p:attrName>
                                        </p:attrNameLst>
                                      </p:cBhvr>
                                      <p:to>
                                        <p:strVal val="hidden"/>
                                      </p:to>
                                    </p:set>
                                  </p:childTnLst>
                                </p:cTn>
                              </p:par>
                              <p:par>
                                <p:cTn id="58" presetID="42" presetClass="exit" presetSubtype="0" fill="hold" grpId="1" nodeType="withEffect">
                                  <p:stCondLst>
                                    <p:cond delay="0"/>
                                  </p:stCondLst>
                                  <p:childTnLst>
                                    <p:animEffect transition="out" filter="fade">
                                      <p:cBhvr>
                                        <p:cTn id="59" dur="1000"/>
                                        <p:tgtEl>
                                          <p:spTgt spid="17"/>
                                        </p:tgtEl>
                                      </p:cBhvr>
                                    </p:animEffect>
                                    <p:anim calcmode="lin" valueType="num">
                                      <p:cBhvr>
                                        <p:cTn id="60" dur="1000"/>
                                        <p:tgtEl>
                                          <p:spTgt spid="17"/>
                                        </p:tgtEl>
                                        <p:attrNameLst>
                                          <p:attrName>ppt_x</p:attrName>
                                        </p:attrNameLst>
                                      </p:cBhvr>
                                      <p:tavLst>
                                        <p:tav tm="0">
                                          <p:val>
                                            <p:strVal val="ppt_x"/>
                                          </p:val>
                                        </p:tav>
                                        <p:tav tm="100000">
                                          <p:val>
                                            <p:strVal val="ppt_x"/>
                                          </p:val>
                                        </p:tav>
                                      </p:tavLst>
                                    </p:anim>
                                    <p:anim calcmode="lin" valueType="num">
                                      <p:cBhvr>
                                        <p:cTn id="61" dur="1000"/>
                                        <p:tgtEl>
                                          <p:spTgt spid="17"/>
                                        </p:tgtEl>
                                        <p:attrNameLst>
                                          <p:attrName>ppt_y</p:attrName>
                                        </p:attrNameLst>
                                      </p:cBhvr>
                                      <p:tavLst>
                                        <p:tav tm="0">
                                          <p:val>
                                            <p:strVal val="ppt_y"/>
                                          </p:val>
                                        </p:tav>
                                        <p:tav tm="100000">
                                          <p:val>
                                            <p:strVal val="ppt_y+.1"/>
                                          </p:val>
                                        </p:tav>
                                      </p:tavLst>
                                    </p:anim>
                                    <p:set>
                                      <p:cBhvr>
                                        <p:cTn id="62" dur="1" fill="hold">
                                          <p:stCondLst>
                                            <p:cond delay="999"/>
                                          </p:stCondLst>
                                        </p:cTn>
                                        <p:tgtEl>
                                          <p:spTgt spid="17"/>
                                        </p:tgtEl>
                                        <p:attrNameLst>
                                          <p:attrName>style.visibility</p:attrName>
                                        </p:attrNameLst>
                                      </p:cBhvr>
                                      <p:to>
                                        <p:strVal val="hidden"/>
                                      </p:to>
                                    </p:set>
                                  </p:childTnLst>
                                </p:cTn>
                              </p:par>
                              <p:par>
                                <p:cTn id="63" presetID="42" presetClass="exit" presetSubtype="0" fill="hold" nodeType="withEffect">
                                  <p:stCondLst>
                                    <p:cond delay="0"/>
                                  </p:stCondLst>
                                  <p:childTnLst>
                                    <p:animEffect transition="out" filter="fade">
                                      <p:cBhvr>
                                        <p:cTn id="64" dur="1000"/>
                                        <p:tgtEl>
                                          <p:spTgt spid="20"/>
                                        </p:tgtEl>
                                      </p:cBhvr>
                                    </p:animEffect>
                                    <p:anim calcmode="lin" valueType="num">
                                      <p:cBhvr>
                                        <p:cTn id="65" dur="1000"/>
                                        <p:tgtEl>
                                          <p:spTgt spid="20"/>
                                        </p:tgtEl>
                                        <p:attrNameLst>
                                          <p:attrName>ppt_x</p:attrName>
                                        </p:attrNameLst>
                                      </p:cBhvr>
                                      <p:tavLst>
                                        <p:tav tm="0">
                                          <p:val>
                                            <p:strVal val="ppt_x"/>
                                          </p:val>
                                        </p:tav>
                                        <p:tav tm="100000">
                                          <p:val>
                                            <p:strVal val="ppt_x"/>
                                          </p:val>
                                        </p:tav>
                                      </p:tavLst>
                                    </p:anim>
                                    <p:anim calcmode="lin" valueType="num">
                                      <p:cBhvr>
                                        <p:cTn id="66" dur="1000"/>
                                        <p:tgtEl>
                                          <p:spTgt spid="20"/>
                                        </p:tgtEl>
                                        <p:attrNameLst>
                                          <p:attrName>ppt_y</p:attrName>
                                        </p:attrNameLst>
                                      </p:cBhvr>
                                      <p:tavLst>
                                        <p:tav tm="0">
                                          <p:val>
                                            <p:strVal val="ppt_y"/>
                                          </p:val>
                                        </p:tav>
                                        <p:tav tm="100000">
                                          <p:val>
                                            <p:strVal val="ppt_y+.1"/>
                                          </p:val>
                                        </p:tav>
                                      </p:tavLst>
                                    </p:anim>
                                    <p:set>
                                      <p:cBhvr>
                                        <p:cTn id="67"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6"/>
                </p:tgtEl>
              </p:cMediaNode>
            </p:audio>
          </p:childTnLst>
        </p:cTn>
      </p:par>
    </p:tnLst>
    <p:bldLst>
      <p:bldP spid="2" grpId="0"/>
      <p:bldP spid="10" grpId="0" animBg="1"/>
      <p:bldP spid="10" grpId="1" animBg="1"/>
      <p:bldP spid="17" grpId="0" animBg="1"/>
      <p:bldP spid="17" grpId="1" animBg="1"/>
      <p:bldP spid="18" grpId="0" animBg="1"/>
      <p:bldP spid="18" grpId="1" animBg="1"/>
    </p:bld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13"/>
            <a:ext cx="11879262" cy="6480175"/>
          </a:xfrm>
          <a:prstGeom prst="rect">
            <a:avLst/>
          </a:prstGeom>
        </p:spPr>
      </p:pic>
      <p:sp>
        <p:nvSpPr>
          <p:cNvPr id="3" name="TextBox 2"/>
          <p:cNvSpPr txBox="1"/>
          <p:nvPr/>
        </p:nvSpPr>
        <p:spPr>
          <a:xfrm>
            <a:off x="1048184" y="450266"/>
            <a:ext cx="9935340" cy="703141"/>
          </a:xfrm>
          <a:prstGeom prst="rect">
            <a:avLst/>
          </a:prstGeom>
          <a:noFill/>
        </p:spPr>
        <p:txBody>
          <a:bodyPr wrap="square" rtlCol="0">
            <a:spAutoFit/>
          </a:bodyPr>
          <a:lstStyle/>
          <a:p>
            <a:pPr algn="ctr"/>
            <a:r>
              <a:rPr lang="vi-VN" sz="3969" b="1" dirty="0">
                <a:solidFill>
                  <a:srgbClr val="0000CC"/>
                </a:solidFill>
                <a:latin typeface="+mj-lt"/>
              </a:rPr>
              <a:t>Trong câu truyện có những nhân vật nào?</a:t>
            </a:r>
          </a:p>
        </p:txBody>
      </p:sp>
      <p:sp>
        <p:nvSpPr>
          <p:cNvPr id="14" name="Rectangle 13"/>
          <p:cNvSpPr/>
          <p:nvPr/>
        </p:nvSpPr>
        <p:spPr>
          <a:xfrm>
            <a:off x="373710" y="2928478"/>
            <a:ext cx="3393087" cy="2373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9"/>
          </a:p>
        </p:txBody>
      </p:sp>
      <p:pic>
        <p:nvPicPr>
          <p:cNvPr id="15" name="Picture 14"/>
          <p:cNvPicPr>
            <a:picLocks noChangeAspect="1"/>
          </p:cNvPicPr>
          <p:nvPr/>
        </p:nvPicPr>
        <p:blipFill>
          <a:blip r:embed="rId6"/>
          <a:stretch>
            <a:fillRect/>
          </a:stretch>
        </p:blipFill>
        <p:spPr>
          <a:xfrm>
            <a:off x="460326" y="2978626"/>
            <a:ext cx="847000" cy="1098086"/>
          </a:xfrm>
          <a:prstGeom prst="rect">
            <a:avLst/>
          </a:prstGeom>
        </p:spPr>
      </p:pic>
      <p:pic>
        <p:nvPicPr>
          <p:cNvPr id="16" name="Picture 15"/>
          <p:cNvPicPr>
            <a:picLocks noChangeAspect="1"/>
          </p:cNvPicPr>
          <p:nvPr/>
        </p:nvPicPr>
        <p:blipFill>
          <a:blip r:embed="rId7"/>
          <a:stretch>
            <a:fillRect/>
          </a:stretch>
        </p:blipFill>
        <p:spPr>
          <a:xfrm>
            <a:off x="1539968" y="3007809"/>
            <a:ext cx="895588" cy="1136920"/>
          </a:xfrm>
          <a:prstGeom prst="rect">
            <a:avLst/>
          </a:prstGeom>
        </p:spPr>
      </p:pic>
      <p:pic>
        <p:nvPicPr>
          <p:cNvPr id="17" name="Picture 16"/>
          <p:cNvPicPr>
            <a:picLocks noChangeAspect="1"/>
          </p:cNvPicPr>
          <p:nvPr/>
        </p:nvPicPr>
        <p:blipFill>
          <a:blip r:embed="rId8"/>
          <a:stretch>
            <a:fillRect/>
          </a:stretch>
        </p:blipFill>
        <p:spPr>
          <a:xfrm>
            <a:off x="2672606" y="3007810"/>
            <a:ext cx="882677" cy="1204482"/>
          </a:xfrm>
          <a:prstGeom prst="rect">
            <a:avLst/>
          </a:prstGeom>
        </p:spPr>
      </p:pic>
      <p:pic>
        <p:nvPicPr>
          <p:cNvPr id="18" name="Picture 17"/>
          <p:cNvPicPr>
            <a:picLocks noChangeAspect="1"/>
          </p:cNvPicPr>
          <p:nvPr/>
        </p:nvPicPr>
        <p:blipFill>
          <a:blip r:embed="rId9"/>
          <a:stretch>
            <a:fillRect/>
          </a:stretch>
        </p:blipFill>
        <p:spPr>
          <a:xfrm>
            <a:off x="433665" y="4191068"/>
            <a:ext cx="824338" cy="1110986"/>
          </a:xfrm>
          <a:prstGeom prst="rect">
            <a:avLst/>
          </a:prstGeom>
        </p:spPr>
      </p:pic>
      <p:pic>
        <p:nvPicPr>
          <p:cNvPr id="19" name="Picture 18"/>
          <p:cNvPicPr>
            <a:picLocks noChangeAspect="1"/>
          </p:cNvPicPr>
          <p:nvPr/>
        </p:nvPicPr>
        <p:blipFill>
          <a:blip r:embed="rId10"/>
          <a:stretch>
            <a:fillRect/>
          </a:stretch>
        </p:blipFill>
        <p:spPr>
          <a:xfrm>
            <a:off x="1386781" y="4328727"/>
            <a:ext cx="1048774" cy="835664"/>
          </a:xfrm>
          <a:prstGeom prst="rect">
            <a:avLst/>
          </a:prstGeom>
        </p:spPr>
      </p:pic>
      <p:pic>
        <p:nvPicPr>
          <p:cNvPr id="20" name="Picture 19"/>
          <p:cNvPicPr>
            <a:picLocks noChangeAspect="1"/>
          </p:cNvPicPr>
          <p:nvPr/>
        </p:nvPicPr>
        <p:blipFill>
          <a:blip r:embed="rId11"/>
          <a:stretch>
            <a:fillRect/>
          </a:stretch>
        </p:blipFill>
        <p:spPr>
          <a:xfrm>
            <a:off x="2618687" y="4256700"/>
            <a:ext cx="880045" cy="979723"/>
          </a:xfrm>
          <a:prstGeom prst="rect">
            <a:avLst/>
          </a:prstGeom>
        </p:spPr>
      </p:pic>
      <p:sp>
        <p:nvSpPr>
          <p:cNvPr id="21" name="Rectangle 20"/>
          <p:cNvSpPr/>
          <p:nvPr/>
        </p:nvSpPr>
        <p:spPr>
          <a:xfrm>
            <a:off x="577370" y="1746932"/>
            <a:ext cx="2977915" cy="927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39" dirty="0"/>
              <a:t> </a:t>
            </a:r>
            <a:r>
              <a:rPr lang="vi-VN" sz="1890" dirty="0">
                <a:solidFill>
                  <a:schemeClr val="accent4">
                    <a:lumMod val="60000"/>
                    <a:lumOff val="40000"/>
                  </a:schemeClr>
                </a:solidFill>
                <a:latin typeface="+mj-lt"/>
              </a:rPr>
              <a:t>A: Khỉ con, Thỏ con, Gấu con, Tí nâu, Chim, Lơn con</a:t>
            </a:r>
            <a:endParaRPr lang="en-US" sz="1890" dirty="0">
              <a:solidFill>
                <a:schemeClr val="accent4">
                  <a:lumMod val="60000"/>
                  <a:lumOff val="40000"/>
                </a:schemeClr>
              </a:solidFill>
              <a:latin typeface="+mj-lt"/>
            </a:endParaRPr>
          </a:p>
        </p:txBody>
      </p:sp>
      <p:sp>
        <p:nvSpPr>
          <p:cNvPr id="22" name="Rectangle 21"/>
          <p:cNvSpPr/>
          <p:nvPr/>
        </p:nvSpPr>
        <p:spPr>
          <a:xfrm>
            <a:off x="4443716" y="1746932"/>
            <a:ext cx="2884313" cy="927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39" dirty="0"/>
              <a:t> </a:t>
            </a:r>
            <a:r>
              <a:rPr lang="vi-VN" sz="1890" dirty="0">
                <a:solidFill>
                  <a:schemeClr val="accent4">
                    <a:lumMod val="60000"/>
                    <a:lumOff val="40000"/>
                  </a:schemeClr>
                </a:solidFill>
                <a:latin typeface="+mj-lt"/>
              </a:rPr>
              <a:t>B: Khỉ con, Gấu con, Lợn con</a:t>
            </a:r>
            <a:endParaRPr lang="en-US" sz="1890" dirty="0">
              <a:solidFill>
                <a:schemeClr val="accent4">
                  <a:lumMod val="60000"/>
                  <a:lumOff val="40000"/>
                </a:schemeClr>
              </a:solidFill>
              <a:latin typeface="+mj-lt"/>
            </a:endParaRPr>
          </a:p>
        </p:txBody>
      </p:sp>
      <p:sp>
        <p:nvSpPr>
          <p:cNvPr id="23" name="Rectangle 22"/>
          <p:cNvSpPr/>
          <p:nvPr/>
        </p:nvSpPr>
        <p:spPr>
          <a:xfrm>
            <a:off x="8711825" y="1746933"/>
            <a:ext cx="2490420" cy="866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90" dirty="0">
                <a:solidFill>
                  <a:schemeClr val="accent4">
                    <a:lumMod val="60000"/>
                    <a:lumOff val="40000"/>
                  </a:schemeClr>
                </a:solidFill>
                <a:latin typeface="+mj-lt"/>
              </a:rPr>
              <a:t>C: Thỏ con, Chim, Tí nâu</a:t>
            </a:r>
            <a:endParaRPr lang="en-US" sz="1890" dirty="0">
              <a:solidFill>
                <a:schemeClr val="accent4">
                  <a:lumMod val="60000"/>
                  <a:lumOff val="40000"/>
                </a:schemeClr>
              </a:solidFill>
              <a:latin typeface="+mj-lt"/>
            </a:endParaRPr>
          </a:p>
        </p:txBody>
      </p:sp>
      <p:sp>
        <p:nvSpPr>
          <p:cNvPr id="24" name="Rectangle 23"/>
          <p:cNvSpPr/>
          <p:nvPr/>
        </p:nvSpPr>
        <p:spPr>
          <a:xfrm>
            <a:off x="4208652" y="2928478"/>
            <a:ext cx="3354443" cy="2373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9"/>
          </a:p>
        </p:txBody>
      </p:sp>
      <p:sp>
        <p:nvSpPr>
          <p:cNvPr id="25" name="Rectangle 24"/>
          <p:cNvSpPr/>
          <p:nvPr/>
        </p:nvSpPr>
        <p:spPr>
          <a:xfrm>
            <a:off x="8004950" y="2928478"/>
            <a:ext cx="3354443" cy="2373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9"/>
          </a:p>
        </p:txBody>
      </p:sp>
      <p:pic>
        <p:nvPicPr>
          <p:cNvPr id="26" name="Picture 25"/>
          <p:cNvPicPr>
            <a:picLocks noChangeAspect="1"/>
          </p:cNvPicPr>
          <p:nvPr/>
        </p:nvPicPr>
        <p:blipFill>
          <a:blip r:embed="rId12"/>
          <a:stretch>
            <a:fillRect/>
          </a:stretch>
        </p:blipFill>
        <p:spPr>
          <a:xfrm>
            <a:off x="4311043" y="3354445"/>
            <a:ext cx="1048730" cy="1362635"/>
          </a:xfrm>
          <a:prstGeom prst="rect">
            <a:avLst/>
          </a:prstGeom>
        </p:spPr>
      </p:pic>
      <p:pic>
        <p:nvPicPr>
          <p:cNvPr id="27" name="Picture 26"/>
          <p:cNvPicPr>
            <a:picLocks noChangeAspect="1"/>
          </p:cNvPicPr>
          <p:nvPr/>
        </p:nvPicPr>
        <p:blipFill>
          <a:blip r:embed="rId8"/>
          <a:stretch>
            <a:fillRect/>
          </a:stretch>
        </p:blipFill>
        <p:spPr>
          <a:xfrm>
            <a:off x="5479094" y="3354445"/>
            <a:ext cx="998578" cy="1362635"/>
          </a:xfrm>
          <a:prstGeom prst="rect">
            <a:avLst/>
          </a:prstGeom>
        </p:spPr>
      </p:pic>
      <p:pic>
        <p:nvPicPr>
          <p:cNvPr id="28" name="Picture 27"/>
          <p:cNvPicPr>
            <a:picLocks noChangeAspect="1"/>
          </p:cNvPicPr>
          <p:nvPr/>
        </p:nvPicPr>
        <p:blipFill>
          <a:blip r:embed="rId9"/>
          <a:stretch>
            <a:fillRect/>
          </a:stretch>
        </p:blipFill>
        <p:spPr>
          <a:xfrm>
            <a:off x="6651869" y="3354444"/>
            <a:ext cx="824338" cy="1362634"/>
          </a:xfrm>
          <a:prstGeom prst="rect">
            <a:avLst/>
          </a:prstGeom>
        </p:spPr>
      </p:pic>
      <p:pic>
        <p:nvPicPr>
          <p:cNvPr id="29" name="Picture 28"/>
          <p:cNvPicPr>
            <a:picLocks noChangeAspect="1"/>
          </p:cNvPicPr>
          <p:nvPr/>
        </p:nvPicPr>
        <p:blipFill>
          <a:blip r:embed="rId7"/>
          <a:stretch>
            <a:fillRect/>
          </a:stretch>
        </p:blipFill>
        <p:spPr>
          <a:xfrm>
            <a:off x="8216959" y="3354444"/>
            <a:ext cx="895588" cy="1136920"/>
          </a:xfrm>
          <a:prstGeom prst="rect">
            <a:avLst/>
          </a:prstGeom>
        </p:spPr>
      </p:pic>
      <p:pic>
        <p:nvPicPr>
          <p:cNvPr id="30" name="Picture 29"/>
          <p:cNvPicPr>
            <a:picLocks noChangeAspect="1"/>
          </p:cNvPicPr>
          <p:nvPr/>
        </p:nvPicPr>
        <p:blipFill>
          <a:blip r:embed="rId10"/>
          <a:stretch>
            <a:fillRect/>
          </a:stretch>
        </p:blipFill>
        <p:spPr>
          <a:xfrm>
            <a:off x="9207905" y="3582539"/>
            <a:ext cx="1048774" cy="835664"/>
          </a:xfrm>
          <a:prstGeom prst="rect">
            <a:avLst/>
          </a:prstGeom>
        </p:spPr>
      </p:pic>
      <p:pic>
        <p:nvPicPr>
          <p:cNvPr id="31" name="Picture 30"/>
          <p:cNvPicPr>
            <a:picLocks noChangeAspect="1"/>
          </p:cNvPicPr>
          <p:nvPr/>
        </p:nvPicPr>
        <p:blipFill>
          <a:blip r:embed="rId11"/>
          <a:stretch>
            <a:fillRect/>
          </a:stretch>
        </p:blipFill>
        <p:spPr>
          <a:xfrm>
            <a:off x="10352040" y="3354445"/>
            <a:ext cx="880045" cy="1136920"/>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700900464"/>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100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1000"/>
                                        <p:tgtEl>
                                          <p:spTgt spid="21"/>
                                        </p:tgtEl>
                                      </p:cBhvr>
                                    </p:animEffect>
                                  </p:childTnLst>
                                </p:cTn>
                              </p:par>
                              <p:par>
                                <p:cTn id="17" presetID="22" presetClass="entr" presetSubtype="4" fill="hold" grpId="0" nodeType="withEffect">
                                  <p:stCondLst>
                                    <p:cond delay="10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1000"/>
                                        <p:tgtEl>
                                          <p:spTgt spid="14"/>
                                        </p:tgtEl>
                                      </p:cBhvr>
                                    </p:animEffect>
                                  </p:childTnLst>
                                </p:cTn>
                              </p:par>
                              <p:par>
                                <p:cTn id="20" presetID="22" presetClass="entr" presetSubtype="4" fill="hold" nodeType="withEffect">
                                  <p:stCondLst>
                                    <p:cond delay="100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1000"/>
                                        <p:tgtEl>
                                          <p:spTgt spid="15"/>
                                        </p:tgtEl>
                                      </p:cBhvr>
                                    </p:animEffect>
                                  </p:childTnLst>
                                </p:cTn>
                              </p:par>
                              <p:par>
                                <p:cTn id="23" presetID="22" presetClass="entr" presetSubtype="4" fill="hold" nodeType="withEffect">
                                  <p:stCondLst>
                                    <p:cond delay="100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1000"/>
                                        <p:tgtEl>
                                          <p:spTgt spid="16"/>
                                        </p:tgtEl>
                                      </p:cBhvr>
                                    </p:animEffect>
                                  </p:childTnLst>
                                </p:cTn>
                              </p:par>
                              <p:par>
                                <p:cTn id="26" presetID="22" presetClass="entr" presetSubtype="4"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1000"/>
                                        <p:tgtEl>
                                          <p:spTgt spid="17"/>
                                        </p:tgtEl>
                                      </p:cBhvr>
                                    </p:animEffect>
                                  </p:childTnLst>
                                </p:cTn>
                              </p:par>
                              <p:par>
                                <p:cTn id="29" presetID="22" presetClass="entr" presetSubtype="4" fill="hold" nodeType="withEffect">
                                  <p:stCondLst>
                                    <p:cond delay="100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1000"/>
                                        <p:tgtEl>
                                          <p:spTgt spid="20"/>
                                        </p:tgtEl>
                                      </p:cBhvr>
                                    </p:animEffect>
                                  </p:childTnLst>
                                </p:cTn>
                              </p:par>
                              <p:par>
                                <p:cTn id="32" presetID="22" presetClass="entr" presetSubtype="4" fill="hold" nodeType="withEffect">
                                  <p:stCondLst>
                                    <p:cond delay="100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1000"/>
                                        <p:tgtEl>
                                          <p:spTgt spid="19"/>
                                        </p:tgtEl>
                                      </p:cBhvr>
                                    </p:animEffect>
                                  </p:childTnLst>
                                </p:cTn>
                              </p:par>
                              <p:par>
                                <p:cTn id="35" presetID="22" presetClass="entr" presetSubtype="4" fill="hold" nodeType="withEffect">
                                  <p:stCondLst>
                                    <p:cond delay="100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100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1000"/>
                                        <p:tgtEl>
                                          <p:spTgt spid="22"/>
                                        </p:tgtEl>
                                      </p:cBhvr>
                                    </p:animEffect>
                                  </p:childTnLst>
                                </p:cTn>
                              </p:par>
                              <p:par>
                                <p:cTn id="43" presetID="22" presetClass="entr" presetSubtype="4" fill="hold" grpId="0" nodeType="withEffect">
                                  <p:stCondLst>
                                    <p:cond delay="100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1000"/>
                                        <p:tgtEl>
                                          <p:spTgt spid="24"/>
                                        </p:tgtEl>
                                      </p:cBhvr>
                                    </p:animEffect>
                                  </p:childTnLst>
                                </p:cTn>
                              </p:par>
                              <p:par>
                                <p:cTn id="46" presetID="22" presetClass="entr" presetSubtype="4" fill="hold" nodeType="withEffect">
                                  <p:stCondLst>
                                    <p:cond delay="100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1000"/>
                                        <p:tgtEl>
                                          <p:spTgt spid="26"/>
                                        </p:tgtEl>
                                      </p:cBhvr>
                                    </p:animEffect>
                                  </p:childTnLst>
                                </p:cTn>
                              </p:par>
                              <p:par>
                                <p:cTn id="49" presetID="22" presetClass="entr" presetSubtype="4" fill="hold" nodeType="withEffect">
                                  <p:stCondLst>
                                    <p:cond delay="100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1000"/>
                                        <p:tgtEl>
                                          <p:spTgt spid="27"/>
                                        </p:tgtEl>
                                      </p:cBhvr>
                                    </p:animEffect>
                                  </p:childTnLst>
                                </p:cTn>
                              </p:par>
                              <p:par>
                                <p:cTn id="52" presetID="22" presetClass="entr" presetSubtype="4" fill="hold" nodeType="withEffect">
                                  <p:stCondLst>
                                    <p:cond delay="100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10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50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par>
                                <p:cTn id="60" presetID="22" presetClass="entr" presetSubtype="4" fill="hold" grpId="0" nodeType="withEffect">
                                  <p:stCondLst>
                                    <p:cond delay="50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nodeType="withEffect">
                                  <p:stCondLst>
                                    <p:cond delay="500"/>
                                  </p:stCondLst>
                                  <p:childTnLst>
                                    <p:set>
                                      <p:cBhvr>
                                        <p:cTn id="64" dur="1" fill="hold">
                                          <p:stCondLst>
                                            <p:cond delay="0"/>
                                          </p:stCondLst>
                                        </p:cTn>
                                        <p:tgtEl>
                                          <p:spTgt spid="29"/>
                                        </p:tgtEl>
                                        <p:attrNameLst>
                                          <p:attrName>style.visibility</p:attrName>
                                        </p:attrNameLst>
                                      </p:cBhvr>
                                      <p:to>
                                        <p:strVal val="visible"/>
                                      </p:to>
                                    </p:set>
                                    <p:animEffect transition="in" filter="wipe(down)">
                                      <p:cBhvr>
                                        <p:cTn id="65" dur="500"/>
                                        <p:tgtEl>
                                          <p:spTgt spid="29"/>
                                        </p:tgtEl>
                                      </p:cBhvr>
                                    </p:animEffect>
                                  </p:childTnLst>
                                </p:cTn>
                              </p:par>
                              <p:par>
                                <p:cTn id="66" presetID="22" presetClass="entr" presetSubtype="4" fill="hold" nodeType="withEffect">
                                  <p:stCondLst>
                                    <p:cond delay="500"/>
                                  </p:stCondLst>
                                  <p:childTnLst>
                                    <p:set>
                                      <p:cBhvr>
                                        <p:cTn id="67" dur="1" fill="hold">
                                          <p:stCondLst>
                                            <p:cond delay="0"/>
                                          </p:stCondLst>
                                        </p:cTn>
                                        <p:tgtEl>
                                          <p:spTgt spid="30"/>
                                        </p:tgtEl>
                                        <p:attrNameLst>
                                          <p:attrName>style.visibility</p:attrName>
                                        </p:attrNameLst>
                                      </p:cBhvr>
                                      <p:to>
                                        <p:strVal val="visible"/>
                                      </p:to>
                                    </p:set>
                                    <p:animEffect transition="in" filter="wipe(down)">
                                      <p:cBhvr>
                                        <p:cTn id="68" dur="500"/>
                                        <p:tgtEl>
                                          <p:spTgt spid="30"/>
                                        </p:tgtEl>
                                      </p:cBhvr>
                                    </p:animEffect>
                                  </p:childTnLst>
                                </p:cTn>
                              </p:par>
                              <p:par>
                                <p:cTn id="69" presetID="22" presetClass="entr" presetSubtype="4" fill="hold" nodeType="withEffect">
                                  <p:stCondLst>
                                    <p:cond delay="500"/>
                                  </p:stCondLst>
                                  <p:childTnLst>
                                    <p:set>
                                      <p:cBhvr>
                                        <p:cTn id="70" dur="1" fill="hold">
                                          <p:stCondLst>
                                            <p:cond delay="0"/>
                                          </p:stCondLst>
                                        </p:cTn>
                                        <p:tgtEl>
                                          <p:spTgt spid="31"/>
                                        </p:tgtEl>
                                        <p:attrNameLst>
                                          <p:attrName>style.visibility</p:attrName>
                                        </p:attrNameLst>
                                      </p:cBhvr>
                                      <p:to>
                                        <p:strVal val="visible"/>
                                      </p:to>
                                    </p:set>
                                    <p:animEffect transition="in" filter="wipe(down)">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xit" presetSubtype="4" fill="hold" grpId="1" nodeType="clickEffect">
                                  <p:stCondLst>
                                    <p:cond delay="0"/>
                                  </p:stCondLst>
                                  <p:childTnLst>
                                    <p:anim calcmode="lin" valueType="num">
                                      <p:cBhvr additive="base">
                                        <p:cTn id="75" dur="500"/>
                                        <p:tgtEl>
                                          <p:spTgt spid="22"/>
                                        </p:tgtEl>
                                        <p:attrNameLst>
                                          <p:attrName>ppt_x</p:attrName>
                                        </p:attrNameLst>
                                      </p:cBhvr>
                                      <p:tavLst>
                                        <p:tav tm="0">
                                          <p:val>
                                            <p:strVal val="ppt_x"/>
                                          </p:val>
                                        </p:tav>
                                        <p:tav tm="100000">
                                          <p:val>
                                            <p:strVal val="ppt_x"/>
                                          </p:val>
                                        </p:tav>
                                      </p:tavLst>
                                    </p:anim>
                                    <p:anim calcmode="lin" valueType="num">
                                      <p:cBhvr additive="base">
                                        <p:cTn id="76" dur="500"/>
                                        <p:tgtEl>
                                          <p:spTgt spid="22"/>
                                        </p:tgtEl>
                                        <p:attrNameLst>
                                          <p:attrName>ppt_y</p:attrName>
                                        </p:attrNameLst>
                                      </p:cBhvr>
                                      <p:tavLst>
                                        <p:tav tm="0">
                                          <p:val>
                                            <p:strVal val="ppt_y"/>
                                          </p:val>
                                        </p:tav>
                                        <p:tav tm="100000">
                                          <p:val>
                                            <p:strVal val="1+ppt_h/2"/>
                                          </p:val>
                                        </p:tav>
                                      </p:tavLst>
                                    </p:anim>
                                    <p:set>
                                      <p:cBhvr>
                                        <p:cTn id="77" dur="1" fill="hold">
                                          <p:stCondLst>
                                            <p:cond delay="499"/>
                                          </p:stCondLst>
                                        </p:cTn>
                                        <p:tgtEl>
                                          <p:spTgt spid="22"/>
                                        </p:tgtEl>
                                        <p:attrNameLst>
                                          <p:attrName>style.visibility</p:attrName>
                                        </p:attrNameLst>
                                      </p:cBhvr>
                                      <p:to>
                                        <p:strVal val="hidden"/>
                                      </p:to>
                                    </p:set>
                                  </p:childTnLst>
                                </p:cTn>
                              </p:par>
                              <p:par>
                                <p:cTn id="78" presetID="2" presetClass="exit" presetSubtype="4" fill="hold" grpId="1" nodeType="withEffect">
                                  <p:stCondLst>
                                    <p:cond delay="0"/>
                                  </p:stCondLst>
                                  <p:childTnLst>
                                    <p:anim calcmode="lin" valueType="num">
                                      <p:cBhvr additive="base">
                                        <p:cTn id="79" dur="500"/>
                                        <p:tgtEl>
                                          <p:spTgt spid="24"/>
                                        </p:tgtEl>
                                        <p:attrNameLst>
                                          <p:attrName>ppt_x</p:attrName>
                                        </p:attrNameLst>
                                      </p:cBhvr>
                                      <p:tavLst>
                                        <p:tav tm="0">
                                          <p:val>
                                            <p:strVal val="ppt_x"/>
                                          </p:val>
                                        </p:tav>
                                        <p:tav tm="100000">
                                          <p:val>
                                            <p:strVal val="ppt_x"/>
                                          </p:val>
                                        </p:tav>
                                      </p:tavLst>
                                    </p:anim>
                                    <p:anim calcmode="lin" valueType="num">
                                      <p:cBhvr additive="base">
                                        <p:cTn id="80" dur="500"/>
                                        <p:tgtEl>
                                          <p:spTgt spid="24"/>
                                        </p:tgtEl>
                                        <p:attrNameLst>
                                          <p:attrName>ppt_y</p:attrName>
                                        </p:attrNameLst>
                                      </p:cBhvr>
                                      <p:tavLst>
                                        <p:tav tm="0">
                                          <p:val>
                                            <p:strVal val="ppt_y"/>
                                          </p:val>
                                        </p:tav>
                                        <p:tav tm="100000">
                                          <p:val>
                                            <p:strVal val="1+ppt_h/2"/>
                                          </p:val>
                                        </p:tav>
                                      </p:tavLst>
                                    </p:anim>
                                    <p:set>
                                      <p:cBhvr>
                                        <p:cTn id="81" dur="1" fill="hold">
                                          <p:stCondLst>
                                            <p:cond delay="499"/>
                                          </p:stCondLst>
                                        </p:cTn>
                                        <p:tgtEl>
                                          <p:spTgt spid="24"/>
                                        </p:tgtEl>
                                        <p:attrNameLst>
                                          <p:attrName>style.visibility</p:attrName>
                                        </p:attrNameLst>
                                      </p:cBhvr>
                                      <p:to>
                                        <p:strVal val="hidden"/>
                                      </p:to>
                                    </p:set>
                                  </p:childTnLst>
                                </p:cTn>
                              </p:par>
                              <p:par>
                                <p:cTn id="82" presetID="2" presetClass="exit" presetSubtype="4" fill="hold" nodeType="withEffect">
                                  <p:stCondLst>
                                    <p:cond delay="0"/>
                                  </p:stCondLst>
                                  <p:childTnLst>
                                    <p:anim calcmode="lin" valueType="num">
                                      <p:cBhvr additive="base">
                                        <p:cTn id="83" dur="500"/>
                                        <p:tgtEl>
                                          <p:spTgt spid="26"/>
                                        </p:tgtEl>
                                        <p:attrNameLst>
                                          <p:attrName>ppt_x</p:attrName>
                                        </p:attrNameLst>
                                      </p:cBhvr>
                                      <p:tavLst>
                                        <p:tav tm="0">
                                          <p:val>
                                            <p:strVal val="ppt_x"/>
                                          </p:val>
                                        </p:tav>
                                        <p:tav tm="100000">
                                          <p:val>
                                            <p:strVal val="ppt_x"/>
                                          </p:val>
                                        </p:tav>
                                      </p:tavLst>
                                    </p:anim>
                                    <p:anim calcmode="lin" valueType="num">
                                      <p:cBhvr additive="base">
                                        <p:cTn id="84" dur="500"/>
                                        <p:tgtEl>
                                          <p:spTgt spid="26"/>
                                        </p:tgtEl>
                                        <p:attrNameLst>
                                          <p:attrName>ppt_y</p:attrName>
                                        </p:attrNameLst>
                                      </p:cBhvr>
                                      <p:tavLst>
                                        <p:tav tm="0">
                                          <p:val>
                                            <p:strVal val="ppt_y"/>
                                          </p:val>
                                        </p:tav>
                                        <p:tav tm="100000">
                                          <p:val>
                                            <p:strVal val="1+ppt_h/2"/>
                                          </p:val>
                                        </p:tav>
                                      </p:tavLst>
                                    </p:anim>
                                    <p:set>
                                      <p:cBhvr>
                                        <p:cTn id="85" dur="1" fill="hold">
                                          <p:stCondLst>
                                            <p:cond delay="499"/>
                                          </p:stCondLst>
                                        </p:cTn>
                                        <p:tgtEl>
                                          <p:spTgt spid="26"/>
                                        </p:tgtEl>
                                        <p:attrNameLst>
                                          <p:attrName>style.visibility</p:attrName>
                                        </p:attrNameLst>
                                      </p:cBhvr>
                                      <p:to>
                                        <p:strVal val="hidden"/>
                                      </p:to>
                                    </p:set>
                                  </p:childTnLst>
                                </p:cTn>
                              </p:par>
                              <p:par>
                                <p:cTn id="86" presetID="2" presetClass="exit" presetSubtype="4" fill="hold" nodeType="withEffect">
                                  <p:stCondLst>
                                    <p:cond delay="0"/>
                                  </p:stCondLst>
                                  <p:childTnLst>
                                    <p:anim calcmode="lin" valueType="num">
                                      <p:cBhvr additive="base">
                                        <p:cTn id="87" dur="500"/>
                                        <p:tgtEl>
                                          <p:spTgt spid="27"/>
                                        </p:tgtEl>
                                        <p:attrNameLst>
                                          <p:attrName>ppt_x</p:attrName>
                                        </p:attrNameLst>
                                      </p:cBhvr>
                                      <p:tavLst>
                                        <p:tav tm="0">
                                          <p:val>
                                            <p:strVal val="ppt_x"/>
                                          </p:val>
                                        </p:tav>
                                        <p:tav tm="100000">
                                          <p:val>
                                            <p:strVal val="ppt_x"/>
                                          </p:val>
                                        </p:tav>
                                      </p:tavLst>
                                    </p:anim>
                                    <p:anim calcmode="lin" valueType="num">
                                      <p:cBhvr additive="base">
                                        <p:cTn id="88" dur="500"/>
                                        <p:tgtEl>
                                          <p:spTgt spid="27"/>
                                        </p:tgtEl>
                                        <p:attrNameLst>
                                          <p:attrName>ppt_y</p:attrName>
                                        </p:attrNameLst>
                                      </p:cBhvr>
                                      <p:tavLst>
                                        <p:tav tm="0">
                                          <p:val>
                                            <p:strVal val="ppt_y"/>
                                          </p:val>
                                        </p:tav>
                                        <p:tav tm="100000">
                                          <p:val>
                                            <p:strVal val="1+ppt_h/2"/>
                                          </p:val>
                                        </p:tav>
                                      </p:tavLst>
                                    </p:anim>
                                    <p:set>
                                      <p:cBhvr>
                                        <p:cTn id="89" dur="1" fill="hold">
                                          <p:stCondLst>
                                            <p:cond delay="499"/>
                                          </p:stCondLst>
                                        </p:cTn>
                                        <p:tgtEl>
                                          <p:spTgt spid="27"/>
                                        </p:tgtEl>
                                        <p:attrNameLst>
                                          <p:attrName>style.visibility</p:attrName>
                                        </p:attrNameLst>
                                      </p:cBhvr>
                                      <p:to>
                                        <p:strVal val="hidden"/>
                                      </p:to>
                                    </p:set>
                                  </p:childTnLst>
                                </p:cTn>
                              </p:par>
                              <p:par>
                                <p:cTn id="90" presetID="2" presetClass="exit" presetSubtype="4" fill="hold" nodeType="withEffect">
                                  <p:stCondLst>
                                    <p:cond delay="0"/>
                                  </p:stCondLst>
                                  <p:childTnLst>
                                    <p:anim calcmode="lin" valueType="num">
                                      <p:cBhvr additive="base">
                                        <p:cTn id="91" dur="500"/>
                                        <p:tgtEl>
                                          <p:spTgt spid="28"/>
                                        </p:tgtEl>
                                        <p:attrNameLst>
                                          <p:attrName>ppt_x</p:attrName>
                                        </p:attrNameLst>
                                      </p:cBhvr>
                                      <p:tavLst>
                                        <p:tav tm="0">
                                          <p:val>
                                            <p:strVal val="ppt_x"/>
                                          </p:val>
                                        </p:tav>
                                        <p:tav tm="100000">
                                          <p:val>
                                            <p:strVal val="ppt_x"/>
                                          </p:val>
                                        </p:tav>
                                      </p:tavLst>
                                    </p:anim>
                                    <p:anim calcmode="lin" valueType="num">
                                      <p:cBhvr additive="base">
                                        <p:cTn id="92" dur="500"/>
                                        <p:tgtEl>
                                          <p:spTgt spid="28"/>
                                        </p:tgtEl>
                                        <p:attrNameLst>
                                          <p:attrName>ppt_y</p:attrName>
                                        </p:attrNameLst>
                                      </p:cBhvr>
                                      <p:tavLst>
                                        <p:tav tm="0">
                                          <p:val>
                                            <p:strVal val="ppt_y"/>
                                          </p:val>
                                        </p:tav>
                                        <p:tav tm="100000">
                                          <p:val>
                                            <p:strVal val="1+ppt_h/2"/>
                                          </p:val>
                                        </p:tav>
                                      </p:tavLst>
                                    </p:anim>
                                    <p:set>
                                      <p:cBhvr>
                                        <p:cTn id="93" dur="1" fill="hold">
                                          <p:stCondLst>
                                            <p:cond delay="499"/>
                                          </p:stCondLst>
                                        </p:cTn>
                                        <p:tgtEl>
                                          <p:spTgt spid="28"/>
                                        </p:tgtEl>
                                        <p:attrNameLst>
                                          <p:attrName>style.visibility</p:attrName>
                                        </p:attrNameLst>
                                      </p:cBhvr>
                                      <p:to>
                                        <p:strVal val="hidden"/>
                                      </p:to>
                                    </p:set>
                                  </p:childTnLst>
                                </p:cTn>
                              </p:par>
                              <p:par>
                                <p:cTn id="94" presetID="2" presetClass="exit" presetSubtype="4" fill="hold" grpId="1" nodeType="withEffect">
                                  <p:stCondLst>
                                    <p:cond delay="0"/>
                                  </p:stCondLst>
                                  <p:childTnLst>
                                    <p:anim calcmode="lin" valueType="num">
                                      <p:cBhvr additive="base">
                                        <p:cTn id="95" dur="500"/>
                                        <p:tgtEl>
                                          <p:spTgt spid="23"/>
                                        </p:tgtEl>
                                        <p:attrNameLst>
                                          <p:attrName>ppt_x</p:attrName>
                                        </p:attrNameLst>
                                      </p:cBhvr>
                                      <p:tavLst>
                                        <p:tav tm="0">
                                          <p:val>
                                            <p:strVal val="ppt_x"/>
                                          </p:val>
                                        </p:tav>
                                        <p:tav tm="100000">
                                          <p:val>
                                            <p:strVal val="ppt_x"/>
                                          </p:val>
                                        </p:tav>
                                      </p:tavLst>
                                    </p:anim>
                                    <p:anim calcmode="lin" valueType="num">
                                      <p:cBhvr additive="base">
                                        <p:cTn id="96" dur="500"/>
                                        <p:tgtEl>
                                          <p:spTgt spid="23"/>
                                        </p:tgtEl>
                                        <p:attrNameLst>
                                          <p:attrName>ppt_y</p:attrName>
                                        </p:attrNameLst>
                                      </p:cBhvr>
                                      <p:tavLst>
                                        <p:tav tm="0">
                                          <p:val>
                                            <p:strVal val="ppt_y"/>
                                          </p:val>
                                        </p:tav>
                                        <p:tav tm="100000">
                                          <p:val>
                                            <p:strVal val="1+ppt_h/2"/>
                                          </p:val>
                                        </p:tav>
                                      </p:tavLst>
                                    </p:anim>
                                    <p:set>
                                      <p:cBhvr>
                                        <p:cTn id="97" dur="1" fill="hold">
                                          <p:stCondLst>
                                            <p:cond delay="499"/>
                                          </p:stCondLst>
                                        </p:cTn>
                                        <p:tgtEl>
                                          <p:spTgt spid="23"/>
                                        </p:tgtEl>
                                        <p:attrNameLst>
                                          <p:attrName>style.visibility</p:attrName>
                                        </p:attrNameLst>
                                      </p:cBhvr>
                                      <p:to>
                                        <p:strVal val="hidden"/>
                                      </p:to>
                                    </p:set>
                                  </p:childTnLst>
                                </p:cTn>
                              </p:par>
                              <p:par>
                                <p:cTn id="98" presetID="2" presetClass="exit" presetSubtype="4" fill="hold" grpId="1" nodeType="withEffect">
                                  <p:stCondLst>
                                    <p:cond delay="0"/>
                                  </p:stCondLst>
                                  <p:childTnLst>
                                    <p:anim calcmode="lin" valueType="num">
                                      <p:cBhvr additive="base">
                                        <p:cTn id="99" dur="500"/>
                                        <p:tgtEl>
                                          <p:spTgt spid="25"/>
                                        </p:tgtEl>
                                        <p:attrNameLst>
                                          <p:attrName>ppt_x</p:attrName>
                                        </p:attrNameLst>
                                      </p:cBhvr>
                                      <p:tavLst>
                                        <p:tav tm="0">
                                          <p:val>
                                            <p:strVal val="ppt_x"/>
                                          </p:val>
                                        </p:tav>
                                        <p:tav tm="100000">
                                          <p:val>
                                            <p:strVal val="ppt_x"/>
                                          </p:val>
                                        </p:tav>
                                      </p:tavLst>
                                    </p:anim>
                                    <p:anim calcmode="lin" valueType="num">
                                      <p:cBhvr additive="base">
                                        <p:cTn id="100" dur="500"/>
                                        <p:tgtEl>
                                          <p:spTgt spid="25"/>
                                        </p:tgtEl>
                                        <p:attrNameLst>
                                          <p:attrName>ppt_y</p:attrName>
                                        </p:attrNameLst>
                                      </p:cBhvr>
                                      <p:tavLst>
                                        <p:tav tm="0">
                                          <p:val>
                                            <p:strVal val="ppt_y"/>
                                          </p:val>
                                        </p:tav>
                                        <p:tav tm="100000">
                                          <p:val>
                                            <p:strVal val="1+ppt_h/2"/>
                                          </p:val>
                                        </p:tav>
                                      </p:tavLst>
                                    </p:anim>
                                    <p:set>
                                      <p:cBhvr>
                                        <p:cTn id="101" dur="1" fill="hold">
                                          <p:stCondLst>
                                            <p:cond delay="499"/>
                                          </p:stCondLst>
                                        </p:cTn>
                                        <p:tgtEl>
                                          <p:spTgt spid="25"/>
                                        </p:tgtEl>
                                        <p:attrNameLst>
                                          <p:attrName>style.visibility</p:attrName>
                                        </p:attrNameLst>
                                      </p:cBhvr>
                                      <p:to>
                                        <p:strVal val="hidden"/>
                                      </p:to>
                                    </p:set>
                                  </p:childTnLst>
                                </p:cTn>
                              </p:par>
                              <p:par>
                                <p:cTn id="102" presetID="2" presetClass="exit" presetSubtype="4" fill="hold" nodeType="withEffect">
                                  <p:stCondLst>
                                    <p:cond delay="0"/>
                                  </p:stCondLst>
                                  <p:childTnLst>
                                    <p:anim calcmode="lin" valueType="num">
                                      <p:cBhvr additive="base">
                                        <p:cTn id="103" dur="500"/>
                                        <p:tgtEl>
                                          <p:spTgt spid="29"/>
                                        </p:tgtEl>
                                        <p:attrNameLst>
                                          <p:attrName>ppt_x</p:attrName>
                                        </p:attrNameLst>
                                      </p:cBhvr>
                                      <p:tavLst>
                                        <p:tav tm="0">
                                          <p:val>
                                            <p:strVal val="ppt_x"/>
                                          </p:val>
                                        </p:tav>
                                        <p:tav tm="100000">
                                          <p:val>
                                            <p:strVal val="ppt_x"/>
                                          </p:val>
                                        </p:tav>
                                      </p:tavLst>
                                    </p:anim>
                                    <p:anim calcmode="lin" valueType="num">
                                      <p:cBhvr additive="base">
                                        <p:cTn id="104" dur="500"/>
                                        <p:tgtEl>
                                          <p:spTgt spid="29"/>
                                        </p:tgtEl>
                                        <p:attrNameLst>
                                          <p:attrName>ppt_y</p:attrName>
                                        </p:attrNameLst>
                                      </p:cBhvr>
                                      <p:tavLst>
                                        <p:tav tm="0">
                                          <p:val>
                                            <p:strVal val="ppt_y"/>
                                          </p:val>
                                        </p:tav>
                                        <p:tav tm="100000">
                                          <p:val>
                                            <p:strVal val="1+ppt_h/2"/>
                                          </p:val>
                                        </p:tav>
                                      </p:tavLst>
                                    </p:anim>
                                    <p:set>
                                      <p:cBhvr>
                                        <p:cTn id="105" dur="1" fill="hold">
                                          <p:stCondLst>
                                            <p:cond delay="499"/>
                                          </p:stCondLst>
                                        </p:cTn>
                                        <p:tgtEl>
                                          <p:spTgt spid="29"/>
                                        </p:tgtEl>
                                        <p:attrNameLst>
                                          <p:attrName>style.visibility</p:attrName>
                                        </p:attrNameLst>
                                      </p:cBhvr>
                                      <p:to>
                                        <p:strVal val="hidden"/>
                                      </p:to>
                                    </p:set>
                                  </p:childTnLst>
                                </p:cTn>
                              </p:par>
                              <p:par>
                                <p:cTn id="106" presetID="2" presetClass="exit" presetSubtype="4" fill="hold" nodeType="withEffect">
                                  <p:stCondLst>
                                    <p:cond delay="0"/>
                                  </p:stCondLst>
                                  <p:childTnLst>
                                    <p:anim calcmode="lin" valueType="num">
                                      <p:cBhvr additive="base">
                                        <p:cTn id="107" dur="500"/>
                                        <p:tgtEl>
                                          <p:spTgt spid="30"/>
                                        </p:tgtEl>
                                        <p:attrNameLst>
                                          <p:attrName>ppt_x</p:attrName>
                                        </p:attrNameLst>
                                      </p:cBhvr>
                                      <p:tavLst>
                                        <p:tav tm="0">
                                          <p:val>
                                            <p:strVal val="ppt_x"/>
                                          </p:val>
                                        </p:tav>
                                        <p:tav tm="100000">
                                          <p:val>
                                            <p:strVal val="ppt_x"/>
                                          </p:val>
                                        </p:tav>
                                      </p:tavLst>
                                    </p:anim>
                                    <p:anim calcmode="lin" valueType="num">
                                      <p:cBhvr additive="base">
                                        <p:cTn id="108" dur="500"/>
                                        <p:tgtEl>
                                          <p:spTgt spid="30"/>
                                        </p:tgtEl>
                                        <p:attrNameLst>
                                          <p:attrName>ppt_y</p:attrName>
                                        </p:attrNameLst>
                                      </p:cBhvr>
                                      <p:tavLst>
                                        <p:tav tm="0">
                                          <p:val>
                                            <p:strVal val="ppt_y"/>
                                          </p:val>
                                        </p:tav>
                                        <p:tav tm="100000">
                                          <p:val>
                                            <p:strVal val="1+ppt_h/2"/>
                                          </p:val>
                                        </p:tav>
                                      </p:tavLst>
                                    </p:anim>
                                    <p:set>
                                      <p:cBhvr>
                                        <p:cTn id="109" dur="1" fill="hold">
                                          <p:stCondLst>
                                            <p:cond delay="499"/>
                                          </p:stCondLst>
                                        </p:cTn>
                                        <p:tgtEl>
                                          <p:spTgt spid="30"/>
                                        </p:tgtEl>
                                        <p:attrNameLst>
                                          <p:attrName>style.visibility</p:attrName>
                                        </p:attrNameLst>
                                      </p:cBhvr>
                                      <p:to>
                                        <p:strVal val="hidden"/>
                                      </p:to>
                                    </p:set>
                                  </p:childTnLst>
                                </p:cTn>
                              </p:par>
                              <p:par>
                                <p:cTn id="110" presetID="2" presetClass="exit" presetSubtype="4" fill="hold" nodeType="withEffect">
                                  <p:stCondLst>
                                    <p:cond delay="0"/>
                                  </p:stCondLst>
                                  <p:childTnLst>
                                    <p:anim calcmode="lin" valueType="num">
                                      <p:cBhvr additive="base">
                                        <p:cTn id="111" dur="500"/>
                                        <p:tgtEl>
                                          <p:spTgt spid="31"/>
                                        </p:tgtEl>
                                        <p:attrNameLst>
                                          <p:attrName>ppt_x</p:attrName>
                                        </p:attrNameLst>
                                      </p:cBhvr>
                                      <p:tavLst>
                                        <p:tav tm="0">
                                          <p:val>
                                            <p:strVal val="ppt_x"/>
                                          </p:val>
                                        </p:tav>
                                        <p:tav tm="100000">
                                          <p:val>
                                            <p:strVal val="ppt_x"/>
                                          </p:val>
                                        </p:tav>
                                      </p:tavLst>
                                    </p:anim>
                                    <p:anim calcmode="lin" valueType="num">
                                      <p:cBhvr additive="base">
                                        <p:cTn id="112" dur="500"/>
                                        <p:tgtEl>
                                          <p:spTgt spid="31"/>
                                        </p:tgtEl>
                                        <p:attrNameLst>
                                          <p:attrName>ppt_y</p:attrName>
                                        </p:attrNameLst>
                                      </p:cBhvr>
                                      <p:tavLst>
                                        <p:tav tm="0">
                                          <p:val>
                                            <p:strVal val="ppt_y"/>
                                          </p:val>
                                        </p:tav>
                                        <p:tav tm="100000">
                                          <p:val>
                                            <p:strVal val="1+ppt_h/2"/>
                                          </p:val>
                                        </p:tav>
                                      </p:tavLst>
                                    </p:anim>
                                    <p:set>
                                      <p:cBhvr>
                                        <p:cTn id="113"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4" fill="hold" display="0">
                  <p:stCondLst>
                    <p:cond delay="indefinite"/>
                  </p:stCondLst>
                  <p:endCondLst>
                    <p:cond evt="onStopAudio" delay="0">
                      <p:tgtEl>
                        <p:sldTgt/>
                      </p:tgtEl>
                    </p:cond>
                  </p:endCondLst>
                </p:cTn>
                <p:tgtEl>
                  <p:spTgt spid="2"/>
                </p:tgtEl>
              </p:cMediaNode>
            </p:audio>
          </p:childTnLst>
        </p:cTn>
      </p:par>
    </p:tnLst>
    <p:bldLst>
      <p:bldP spid="3" grpId="0"/>
      <p:bldP spid="14" grpId="0" animBg="1"/>
      <p:bldP spid="21" grpId="0"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1879262" cy="6480175"/>
          </a:xfrm>
          <a:prstGeom prst="rect">
            <a:avLst/>
          </a:prstGeom>
        </p:spPr>
      </p:pic>
      <p:sp>
        <p:nvSpPr>
          <p:cNvPr id="2" name="TextBox 1"/>
          <p:cNvSpPr txBox="1"/>
          <p:nvPr/>
        </p:nvSpPr>
        <p:spPr>
          <a:xfrm>
            <a:off x="850591" y="466443"/>
            <a:ext cx="10122812" cy="703141"/>
          </a:xfrm>
          <a:prstGeom prst="rect">
            <a:avLst/>
          </a:prstGeom>
          <a:noFill/>
        </p:spPr>
        <p:txBody>
          <a:bodyPr wrap="square" rtlCol="0">
            <a:spAutoFit/>
          </a:bodyPr>
          <a:lstStyle/>
          <a:p>
            <a:pPr algn="ctr"/>
            <a:r>
              <a:rPr lang="vi-VN" sz="3969" b="1" dirty="0">
                <a:solidFill>
                  <a:srgbClr val="0000CC"/>
                </a:solidFill>
                <a:latin typeface="+mj-lt"/>
              </a:rPr>
              <a:t>Trong truyện Lợn con như thế nào?</a:t>
            </a:r>
          </a:p>
        </p:txBody>
      </p:sp>
      <p:sp>
        <p:nvSpPr>
          <p:cNvPr id="15" name="Oval 14"/>
          <p:cNvSpPr/>
          <p:nvPr/>
        </p:nvSpPr>
        <p:spPr>
          <a:xfrm>
            <a:off x="516191" y="1630855"/>
            <a:ext cx="3125731" cy="11263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39" dirty="0"/>
              <a:t> </a:t>
            </a:r>
            <a:r>
              <a:rPr lang="vi-VN" sz="2268" dirty="0">
                <a:solidFill>
                  <a:schemeClr val="tx1">
                    <a:lumMod val="95000"/>
                    <a:lumOff val="5000"/>
                  </a:schemeClr>
                </a:solidFill>
                <a:latin typeface="+mj-lt"/>
              </a:rPr>
              <a:t>A: Lợn con chăm tắm rửa</a:t>
            </a:r>
            <a:endParaRPr lang="en-US" sz="2268" dirty="0">
              <a:solidFill>
                <a:schemeClr val="tx1">
                  <a:lumMod val="95000"/>
                  <a:lumOff val="5000"/>
                </a:schemeClr>
              </a:solidFill>
              <a:latin typeface="+mj-lt"/>
            </a:endParaRPr>
          </a:p>
        </p:txBody>
      </p:sp>
      <p:sp>
        <p:nvSpPr>
          <p:cNvPr id="16" name="Oval 15"/>
          <p:cNvSpPr/>
          <p:nvPr/>
        </p:nvSpPr>
        <p:spPr>
          <a:xfrm>
            <a:off x="4155846" y="1630853"/>
            <a:ext cx="3012054" cy="11263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39" dirty="0"/>
              <a:t> </a:t>
            </a:r>
            <a:r>
              <a:rPr lang="vi-VN" sz="2268" dirty="0">
                <a:solidFill>
                  <a:schemeClr val="tx1">
                    <a:lumMod val="95000"/>
                    <a:lumOff val="5000"/>
                  </a:schemeClr>
                </a:solidFill>
                <a:latin typeface="+mj-lt"/>
              </a:rPr>
              <a:t>B: Lợn con vừa lười vừa bẩn</a:t>
            </a:r>
            <a:endParaRPr lang="en-US" sz="2268" dirty="0">
              <a:solidFill>
                <a:schemeClr val="tx1">
                  <a:lumMod val="95000"/>
                  <a:lumOff val="5000"/>
                </a:schemeClr>
              </a:solidFill>
              <a:latin typeface="+mj-lt"/>
            </a:endParaRPr>
          </a:p>
        </p:txBody>
      </p:sp>
      <p:sp>
        <p:nvSpPr>
          <p:cNvPr id="17" name="Oval 16"/>
          <p:cNvSpPr/>
          <p:nvPr/>
        </p:nvSpPr>
        <p:spPr>
          <a:xfrm>
            <a:off x="7936615" y="1630853"/>
            <a:ext cx="3036788" cy="11263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39" dirty="0"/>
              <a:t> </a:t>
            </a:r>
            <a:r>
              <a:rPr lang="vi-VN" sz="2268" dirty="0">
                <a:solidFill>
                  <a:schemeClr val="tx1">
                    <a:lumMod val="95000"/>
                    <a:lumOff val="5000"/>
                  </a:schemeClr>
                </a:solidFill>
                <a:latin typeface="+mj-lt"/>
              </a:rPr>
              <a:t>C: Lợn con chăm chỉ quét nhà</a:t>
            </a:r>
            <a:endParaRPr lang="en-US" sz="2268" dirty="0">
              <a:solidFill>
                <a:schemeClr val="tx1">
                  <a:lumMod val="95000"/>
                  <a:lumOff val="5000"/>
                </a:schemeClr>
              </a:solidFill>
              <a:latin typeface="+mj-lt"/>
            </a:endParaRPr>
          </a:p>
        </p:txBody>
      </p:sp>
      <p:pic>
        <p:nvPicPr>
          <p:cNvPr id="18" name="Picture 17"/>
          <p:cNvPicPr>
            <a:picLocks noChangeAspect="1"/>
          </p:cNvPicPr>
          <p:nvPr/>
        </p:nvPicPr>
        <p:blipFill>
          <a:blip r:embed="rId6"/>
          <a:stretch>
            <a:fillRect/>
          </a:stretch>
        </p:blipFill>
        <p:spPr>
          <a:xfrm>
            <a:off x="717175" y="3433626"/>
            <a:ext cx="2924747" cy="2222822"/>
          </a:xfrm>
          <a:prstGeom prst="rect">
            <a:avLst/>
          </a:prstGeom>
        </p:spPr>
      </p:pic>
      <p:pic>
        <p:nvPicPr>
          <p:cNvPr id="19" name="Picture 18"/>
          <p:cNvPicPr>
            <a:picLocks noChangeAspect="1"/>
          </p:cNvPicPr>
          <p:nvPr/>
        </p:nvPicPr>
        <p:blipFill>
          <a:blip r:embed="rId7"/>
          <a:stretch>
            <a:fillRect/>
          </a:stretch>
        </p:blipFill>
        <p:spPr>
          <a:xfrm>
            <a:off x="8066435" y="3380623"/>
            <a:ext cx="2605380" cy="2275824"/>
          </a:xfrm>
          <a:prstGeom prst="rect">
            <a:avLst/>
          </a:prstGeom>
        </p:spPr>
      </p:pic>
      <p:pic>
        <p:nvPicPr>
          <p:cNvPr id="20" name="Picture 19"/>
          <p:cNvPicPr>
            <a:picLocks noChangeAspect="1"/>
          </p:cNvPicPr>
          <p:nvPr/>
        </p:nvPicPr>
        <p:blipFill>
          <a:blip r:embed="rId8"/>
          <a:stretch>
            <a:fillRect/>
          </a:stretch>
        </p:blipFill>
        <p:spPr>
          <a:xfrm>
            <a:off x="4334413" y="3299660"/>
            <a:ext cx="2641306" cy="2275824"/>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3547938737"/>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300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3000"/>
                                        <p:tgtEl>
                                          <p:spTgt spid="15"/>
                                        </p:tgtEl>
                                      </p:cBhvr>
                                    </p:animEffect>
                                  </p:childTnLst>
                                </p:cTn>
                              </p:par>
                              <p:par>
                                <p:cTn id="17" presetID="16" presetClass="entr" presetSubtype="21" fill="hold" nodeType="withEffect">
                                  <p:stCondLst>
                                    <p:cond delay="300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3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300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3000"/>
                                        <p:tgtEl>
                                          <p:spTgt spid="16"/>
                                        </p:tgtEl>
                                      </p:cBhvr>
                                    </p:animEffect>
                                  </p:childTnLst>
                                </p:cTn>
                              </p:par>
                              <p:par>
                                <p:cTn id="25" presetID="16" presetClass="entr" presetSubtype="21" fill="hold" nodeType="withEffect">
                                  <p:stCondLst>
                                    <p:cond delay="300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3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300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3000"/>
                                        <p:tgtEl>
                                          <p:spTgt spid="17"/>
                                        </p:tgtEl>
                                      </p:cBhvr>
                                    </p:animEffect>
                                  </p:childTnLst>
                                </p:cTn>
                              </p:par>
                              <p:par>
                                <p:cTn id="33" presetID="16" presetClass="entr" presetSubtype="21" fill="hold" nodeType="withEffect">
                                  <p:stCondLst>
                                    <p:cond delay="300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3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11000"/>
                                  </p:stCondLst>
                                  <p:childTnLst>
                                    <p:anim calcmode="lin" valueType="num">
                                      <p:cBhvr additive="base">
                                        <p:cTn id="39" dur="3000"/>
                                        <p:tgtEl>
                                          <p:spTgt spid="15"/>
                                        </p:tgtEl>
                                        <p:attrNameLst>
                                          <p:attrName>ppt_x</p:attrName>
                                        </p:attrNameLst>
                                      </p:cBhvr>
                                      <p:tavLst>
                                        <p:tav tm="0">
                                          <p:val>
                                            <p:strVal val="ppt_x"/>
                                          </p:val>
                                        </p:tav>
                                        <p:tav tm="100000">
                                          <p:val>
                                            <p:strVal val="ppt_x"/>
                                          </p:val>
                                        </p:tav>
                                      </p:tavLst>
                                    </p:anim>
                                    <p:anim calcmode="lin" valueType="num">
                                      <p:cBhvr additive="base">
                                        <p:cTn id="40" dur="3000"/>
                                        <p:tgtEl>
                                          <p:spTgt spid="15"/>
                                        </p:tgtEl>
                                        <p:attrNameLst>
                                          <p:attrName>ppt_y</p:attrName>
                                        </p:attrNameLst>
                                      </p:cBhvr>
                                      <p:tavLst>
                                        <p:tav tm="0">
                                          <p:val>
                                            <p:strVal val="ppt_y"/>
                                          </p:val>
                                        </p:tav>
                                        <p:tav tm="100000">
                                          <p:val>
                                            <p:strVal val="1+ppt_h/2"/>
                                          </p:val>
                                        </p:tav>
                                      </p:tavLst>
                                    </p:anim>
                                    <p:set>
                                      <p:cBhvr>
                                        <p:cTn id="41" dur="1" fill="hold">
                                          <p:stCondLst>
                                            <p:cond delay="2999"/>
                                          </p:stCondLst>
                                        </p:cTn>
                                        <p:tgtEl>
                                          <p:spTgt spid="15"/>
                                        </p:tgtEl>
                                        <p:attrNameLst>
                                          <p:attrName>style.visibility</p:attrName>
                                        </p:attrNameLst>
                                      </p:cBhvr>
                                      <p:to>
                                        <p:strVal val="hidden"/>
                                      </p:to>
                                    </p:set>
                                  </p:childTnLst>
                                </p:cTn>
                              </p:par>
                              <p:par>
                                <p:cTn id="42" presetID="2" presetClass="exit" presetSubtype="4" fill="hold" nodeType="withEffect">
                                  <p:stCondLst>
                                    <p:cond delay="11000"/>
                                  </p:stCondLst>
                                  <p:childTnLst>
                                    <p:anim calcmode="lin" valueType="num">
                                      <p:cBhvr additive="base">
                                        <p:cTn id="43" dur="3000"/>
                                        <p:tgtEl>
                                          <p:spTgt spid="18"/>
                                        </p:tgtEl>
                                        <p:attrNameLst>
                                          <p:attrName>ppt_x</p:attrName>
                                        </p:attrNameLst>
                                      </p:cBhvr>
                                      <p:tavLst>
                                        <p:tav tm="0">
                                          <p:val>
                                            <p:strVal val="ppt_x"/>
                                          </p:val>
                                        </p:tav>
                                        <p:tav tm="100000">
                                          <p:val>
                                            <p:strVal val="ppt_x"/>
                                          </p:val>
                                        </p:tav>
                                      </p:tavLst>
                                    </p:anim>
                                    <p:anim calcmode="lin" valueType="num">
                                      <p:cBhvr additive="base">
                                        <p:cTn id="44" dur="3000"/>
                                        <p:tgtEl>
                                          <p:spTgt spid="18"/>
                                        </p:tgtEl>
                                        <p:attrNameLst>
                                          <p:attrName>ppt_y</p:attrName>
                                        </p:attrNameLst>
                                      </p:cBhvr>
                                      <p:tavLst>
                                        <p:tav tm="0">
                                          <p:val>
                                            <p:strVal val="ppt_y"/>
                                          </p:val>
                                        </p:tav>
                                        <p:tav tm="100000">
                                          <p:val>
                                            <p:strVal val="1+ppt_h/2"/>
                                          </p:val>
                                        </p:tav>
                                      </p:tavLst>
                                    </p:anim>
                                    <p:set>
                                      <p:cBhvr>
                                        <p:cTn id="45" dur="1" fill="hold">
                                          <p:stCondLst>
                                            <p:cond delay="2999"/>
                                          </p:stCondLst>
                                        </p:cTn>
                                        <p:tgtEl>
                                          <p:spTgt spid="18"/>
                                        </p:tgtEl>
                                        <p:attrNameLst>
                                          <p:attrName>style.visibility</p:attrName>
                                        </p:attrNameLst>
                                      </p:cBhvr>
                                      <p:to>
                                        <p:strVal val="hidden"/>
                                      </p:to>
                                    </p:set>
                                  </p:childTnLst>
                                </p:cTn>
                              </p:par>
                              <p:par>
                                <p:cTn id="46" presetID="2" presetClass="exit" presetSubtype="4" fill="hold" grpId="1" nodeType="withEffect">
                                  <p:stCondLst>
                                    <p:cond delay="11000"/>
                                  </p:stCondLst>
                                  <p:childTnLst>
                                    <p:anim calcmode="lin" valueType="num">
                                      <p:cBhvr additive="base">
                                        <p:cTn id="47" dur="3000"/>
                                        <p:tgtEl>
                                          <p:spTgt spid="17"/>
                                        </p:tgtEl>
                                        <p:attrNameLst>
                                          <p:attrName>ppt_x</p:attrName>
                                        </p:attrNameLst>
                                      </p:cBhvr>
                                      <p:tavLst>
                                        <p:tav tm="0">
                                          <p:val>
                                            <p:strVal val="ppt_x"/>
                                          </p:val>
                                        </p:tav>
                                        <p:tav tm="100000">
                                          <p:val>
                                            <p:strVal val="ppt_x"/>
                                          </p:val>
                                        </p:tav>
                                      </p:tavLst>
                                    </p:anim>
                                    <p:anim calcmode="lin" valueType="num">
                                      <p:cBhvr additive="base">
                                        <p:cTn id="48" dur="3000"/>
                                        <p:tgtEl>
                                          <p:spTgt spid="17"/>
                                        </p:tgtEl>
                                        <p:attrNameLst>
                                          <p:attrName>ppt_y</p:attrName>
                                        </p:attrNameLst>
                                      </p:cBhvr>
                                      <p:tavLst>
                                        <p:tav tm="0">
                                          <p:val>
                                            <p:strVal val="ppt_y"/>
                                          </p:val>
                                        </p:tav>
                                        <p:tav tm="100000">
                                          <p:val>
                                            <p:strVal val="1+ppt_h/2"/>
                                          </p:val>
                                        </p:tav>
                                      </p:tavLst>
                                    </p:anim>
                                    <p:set>
                                      <p:cBhvr>
                                        <p:cTn id="49" dur="1" fill="hold">
                                          <p:stCondLst>
                                            <p:cond delay="2999"/>
                                          </p:stCondLst>
                                        </p:cTn>
                                        <p:tgtEl>
                                          <p:spTgt spid="17"/>
                                        </p:tgtEl>
                                        <p:attrNameLst>
                                          <p:attrName>style.visibility</p:attrName>
                                        </p:attrNameLst>
                                      </p:cBhvr>
                                      <p:to>
                                        <p:strVal val="hidden"/>
                                      </p:to>
                                    </p:set>
                                  </p:childTnLst>
                                </p:cTn>
                              </p:par>
                              <p:par>
                                <p:cTn id="50" presetID="2" presetClass="exit" presetSubtype="4" fill="hold" nodeType="withEffect">
                                  <p:stCondLst>
                                    <p:cond delay="11000"/>
                                  </p:stCondLst>
                                  <p:childTnLst>
                                    <p:anim calcmode="lin" valueType="num">
                                      <p:cBhvr additive="base">
                                        <p:cTn id="51" dur="3000"/>
                                        <p:tgtEl>
                                          <p:spTgt spid="19"/>
                                        </p:tgtEl>
                                        <p:attrNameLst>
                                          <p:attrName>ppt_x</p:attrName>
                                        </p:attrNameLst>
                                      </p:cBhvr>
                                      <p:tavLst>
                                        <p:tav tm="0">
                                          <p:val>
                                            <p:strVal val="ppt_x"/>
                                          </p:val>
                                        </p:tav>
                                        <p:tav tm="100000">
                                          <p:val>
                                            <p:strVal val="ppt_x"/>
                                          </p:val>
                                        </p:tav>
                                      </p:tavLst>
                                    </p:anim>
                                    <p:anim calcmode="lin" valueType="num">
                                      <p:cBhvr additive="base">
                                        <p:cTn id="52" dur="3000"/>
                                        <p:tgtEl>
                                          <p:spTgt spid="19"/>
                                        </p:tgtEl>
                                        <p:attrNameLst>
                                          <p:attrName>ppt_y</p:attrName>
                                        </p:attrNameLst>
                                      </p:cBhvr>
                                      <p:tavLst>
                                        <p:tav tm="0">
                                          <p:val>
                                            <p:strVal val="ppt_y"/>
                                          </p:val>
                                        </p:tav>
                                        <p:tav tm="100000">
                                          <p:val>
                                            <p:strVal val="1+ppt_h/2"/>
                                          </p:val>
                                        </p:tav>
                                      </p:tavLst>
                                    </p:anim>
                                    <p:set>
                                      <p:cBhvr>
                                        <p:cTn id="53" dur="1" fill="hold">
                                          <p:stCondLst>
                                            <p:cond delay="2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6"/>
                </p:tgtEl>
              </p:cMediaNode>
            </p:audio>
          </p:childTnLst>
        </p:cTn>
      </p:par>
    </p:tnLst>
    <p:bldLst>
      <p:bldP spid="2" grpId="0"/>
      <p:bldP spid="15" grpId="0" animBg="1"/>
      <p:bldP spid="15" grpId="1" animBg="1"/>
      <p:bldP spid="16" grpId="0"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1879262" cy="6480175"/>
          </a:xfrm>
          <a:prstGeom prst="rect">
            <a:avLst/>
          </a:prstGeom>
        </p:spPr>
      </p:pic>
      <p:sp>
        <p:nvSpPr>
          <p:cNvPr id="2" name="TextBox 1"/>
          <p:cNvSpPr txBox="1"/>
          <p:nvPr/>
        </p:nvSpPr>
        <p:spPr>
          <a:xfrm>
            <a:off x="955887" y="435331"/>
            <a:ext cx="9971997" cy="703141"/>
          </a:xfrm>
          <a:prstGeom prst="rect">
            <a:avLst/>
          </a:prstGeom>
          <a:noFill/>
        </p:spPr>
        <p:txBody>
          <a:bodyPr wrap="square" rtlCol="0">
            <a:spAutoFit/>
          </a:bodyPr>
          <a:lstStyle/>
          <a:p>
            <a:pPr algn="ctr"/>
            <a:r>
              <a:rPr lang="vi-VN" sz="3969" b="1" dirty="0">
                <a:solidFill>
                  <a:srgbClr val="0000CC"/>
                </a:solidFill>
                <a:latin typeface="+mj-lt"/>
              </a:rPr>
              <a:t>Các bạn thấy Lợn con bẩn thì đã làm gì?</a:t>
            </a:r>
          </a:p>
        </p:txBody>
      </p:sp>
      <p:sp>
        <p:nvSpPr>
          <p:cNvPr id="11" name="Oval 10"/>
          <p:cNvSpPr/>
          <p:nvPr/>
        </p:nvSpPr>
        <p:spPr>
          <a:xfrm>
            <a:off x="549735" y="1746136"/>
            <a:ext cx="3379856" cy="978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45" dirty="0">
                <a:solidFill>
                  <a:schemeClr val="tx1">
                    <a:lumMod val="95000"/>
                    <a:lumOff val="5000"/>
                  </a:schemeClr>
                </a:solidFill>
                <a:latin typeface="+mj-lt"/>
              </a:rPr>
              <a:t>A: Gần gũi thân thiết</a:t>
            </a:r>
            <a:endParaRPr lang="en-US" sz="2645" dirty="0">
              <a:solidFill>
                <a:schemeClr val="tx1">
                  <a:lumMod val="95000"/>
                  <a:lumOff val="5000"/>
                </a:schemeClr>
              </a:solidFill>
              <a:latin typeface="+mj-lt"/>
            </a:endParaRPr>
          </a:p>
        </p:txBody>
      </p:sp>
      <p:sp>
        <p:nvSpPr>
          <p:cNvPr id="15" name="Oval 14"/>
          <p:cNvSpPr/>
          <p:nvPr/>
        </p:nvSpPr>
        <p:spPr>
          <a:xfrm>
            <a:off x="4200998" y="1746136"/>
            <a:ext cx="3379856" cy="978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45" dirty="0">
                <a:solidFill>
                  <a:schemeClr val="tx1">
                    <a:lumMod val="95000"/>
                    <a:lumOff val="5000"/>
                  </a:schemeClr>
                </a:solidFill>
                <a:latin typeface="+mj-lt"/>
              </a:rPr>
              <a:t>B: Vội vàng xa lánh</a:t>
            </a:r>
            <a:endParaRPr lang="en-US" sz="2645" dirty="0">
              <a:solidFill>
                <a:schemeClr val="tx1">
                  <a:lumMod val="95000"/>
                  <a:lumOff val="5000"/>
                </a:schemeClr>
              </a:solidFill>
              <a:latin typeface="+mj-lt"/>
            </a:endParaRPr>
          </a:p>
        </p:txBody>
      </p:sp>
      <p:sp>
        <p:nvSpPr>
          <p:cNvPr id="16" name="Oval 15"/>
          <p:cNvSpPr/>
          <p:nvPr/>
        </p:nvSpPr>
        <p:spPr>
          <a:xfrm>
            <a:off x="8047808" y="1746136"/>
            <a:ext cx="2754073" cy="978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45" dirty="0">
                <a:solidFill>
                  <a:schemeClr val="tx1">
                    <a:lumMod val="95000"/>
                    <a:lumOff val="5000"/>
                  </a:schemeClr>
                </a:solidFill>
                <a:latin typeface="+mj-lt"/>
              </a:rPr>
              <a:t>C: Rủ đi học</a:t>
            </a:r>
            <a:endParaRPr lang="en-US" sz="2645" dirty="0">
              <a:solidFill>
                <a:schemeClr val="tx1">
                  <a:lumMod val="95000"/>
                  <a:lumOff val="5000"/>
                </a:schemeClr>
              </a:solidFill>
              <a:latin typeface="+mj-lt"/>
            </a:endParaRPr>
          </a:p>
        </p:txBody>
      </p:sp>
      <p:pic>
        <p:nvPicPr>
          <p:cNvPr id="17" name="Picture 16"/>
          <p:cNvPicPr>
            <a:picLocks noChangeAspect="1"/>
          </p:cNvPicPr>
          <p:nvPr/>
        </p:nvPicPr>
        <p:blipFill>
          <a:blip r:embed="rId6"/>
          <a:stretch>
            <a:fillRect/>
          </a:stretch>
        </p:blipFill>
        <p:spPr>
          <a:xfrm>
            <a:off x="4531140" y="3108390"/>
            <a:ext cx="2816983" cy="1956759"/>
          </a:xfrm>
          <a:prstGeom prst="rect">
            <a:avLst/>
          </a:prstGeom>
        </p:spPr>
      </p:pic>
      <p:pic>
        <p:nvPicPr>
          <p:cNvPr id="18" name="Picture 17"/>
          <p:cNvPicPr>
            <a:picLocks noChangeAspect="1"/>
          </p:cNvPicPr>
          <p:nvPr/>
        </p:nvPicPr>
        <p:blipFill>
          <a:blip r:embed="rId7"/>
          <a:stretch>
            <a:fillRect/>
          </a:stretch>
        </p:blipFill>
        <p:spPr>
          <a:xfrm>
            <a:off x="549735" y="3108392"/>
            <a:ext cx="3261265" cy="1956759"/>
          </a:xfrm>
          <a:prstGeom prst="rect">
            <a:avLst/>
          </a:prstGeom>
        </p:spPr>
      </p:pic>
      <p:pic>
        <p:nvPicPr>
          <p:cNvPr id="4" name="Picture 3"/>
          <p:cNvPicPr>
            <a:picLocks noChangeAspect="1"/>
          </p:cNvPicPr>
          <p:nvPr/>
        </p:nvPicPr>
        <p:blipFill>
          <a:blip r:embed="rId8"/>
          <a:stretch>
            <a:fillRect/>
          </a:stretch>
        </p:blipFill>
        <p:spPr>
          <a:xfrm>
            <a:off x="8372603" y="3017058"/>
            <a:ext cx="2048091" cy="2048091"/>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1503848618"/>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500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3000"/>
                                        <p:tgtEl>
                                          <p:spTgt spid="11"/>
                                        </p:tgtEl>
                                      </p:cBhvr>
                                    </p:animEffect>
                                  </p:childTnLst>
                                </p:cTn>
                              </p:par>
                              <p:par>
                                <p:cTn id="19" presetID="16" presetClass="entr" presetSubtype="21" fill="hold" nodeType="withEffect">
                                  <p:stCondLst>
                                    <p:cond delay="500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3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500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3000"/>
                                        <p:tgtEl>
                                          <p:spTgt spid="15"/>
                                        </p:tgtEl>
                                      </p:cBhvr>
                                    </p:animEffect>
                                  </p:childTnLst>
                                </p:cTn>
                              </p:par>
                              <p:par>
                                <p:cTn id="27" presetID="16" presetClass="entr" presetSubtype="21" fill="hold" nodeType="withEffect">
                                  <p:stCondLst>
                                    <p:cond delay="500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30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500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0"/>
                                        <p:tgtEl>
                                          <p:spTgt spid="16"/>
                                        </p:tgtEl>
                                      </p:cBhvr>
                                    </p:animEffect>
                                  </p:childTnLst>
                                </p:cTn>
                              </p:par>
                              <p:par>
                                <p:cTn id="35" presetID="16" presetClass="entr" presetSubtype="21" fill="hold" nodeType="withEffect">
                                  <p:stCondLst>
                                    <p:cond delay="500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1" nodeType="clickEffect">
                                  <p:stCondLst>
                                    <p:cond delay="13500"/>
                                  </p:stCondLst>
                                  <p:childTnLst>
                                    <p:anim calcmode="lin" valueType="num">
                                      <p:cBhvr additive="base">
                                        <p:cTn id="41" dur="3000"/>
                                        <p:tgtEl>
                                          <p:spTgt spid="11"/>
                                        </p:tgtEl>
                                        <p:attrNameLst>
                                          <p:attrName>ppt_x</p:attrName>
                                        </p:attrNameLst>
                                      </p:cBhvr>
                                      <p:tavLst>
                                        <p:tav tm="0">
                                          <p:val>
                                            <p:strVal val="ppt_x"/>
                                          </p:val>
                                        </p:tav>
                                        <p:tav tm="100000">
                                          <p:val>
                                            <p:strVal val="ppt_x"/>
                                          </p:val>
                                        </p:tav>
                                      </p:tavLst>
                                    </p:anim>
                                    <p:anim calcmode="lin" valueType="num">
                                      <p:cBhvr additive="base">
                                        <p:cTn id="42" dur="3000"/>
                                        <p:tgtEl>
                                          <p:spTgt spid="11"/>
                                        </p:tgtEl>
                                        <p:attrNameLst>
                                          <p:attrName>ppt_y</p:attrName>
                                        </p:attrNameLst>
                                      </p:cBhvr>
                                      <p:tavLst>
                                        <p:tav tm="0">
                                          <p:val>
                                            <p:strVal val="ppt_y"/>
                                          </p:val>
                                        </p:tav>
                                        <p:tav tm="100000">
                                          <p:val>
                                            <p:strVal val="1+ppt_h/2"/>
                                          </p:val>
                                        </p:tav>
                                      </p:tavLst>
                                    </p:anim>
                                    <p:set>
                                      <p:cBhvr>
                                        <p:cTn id="43" dur="1" fill="hold">
                                          <p:stCondLst>
                                            <p:cond delay="2999"/>
                                          </p:stCondLst>
                                        </p:cTn>
                                        <p:tgtEl>
                                          <p:spTgt spid="11"/>
                                        </p:tgtEl>
                                        <p:attrNameLst>
                                          <p:attrName>style.visibility</p:attrName>
                                        </p:attrNameLst>
                                      </p:cBhvr>
                                      <p:to>
                                        <p:strVal val="hidden"/>
                                      </p:to>
                                    </p:set>
                                  </p:childTnLst>
                                </p:cTn>
                              </p:par>
                              <p:par>
                                <p:cTn id="44" presetID="2" presetClass="exit" presetSubtype="4" fill="hold" nodeType="withEffect">
                                  <p:stCondLst>
                                    <p:cond delay="13500"/>
                                  </p:stCondLst>
                                  <p:childTnLst>
                                    <p:anim calcmode="lin" valueType="num">
                                      <p:cBhvr additive="base">
                                        <p:cTn id="45" dur="3000"/>
                                        <p:tgtEl>
                                          <p:spTgt spid="18"/>
                                        </p:tgtEl>
                                        <p:attrNameLst>
                                          <p:attrName>ppt_x</p:attrName>
                                        </p:attrNameLst>
                                      </p:cBhvr>
                                      <p:tavLst>
                                        <p:tav tm="0">
                                          <p:val>
                                            <p:strVal val="ppt_x"/>
                                          </p:val>
                                        </p:tav>
                                        <p:tav tm="100000">
                                          <p:val>
                                            <p:strVal val="ppt_x"/>
                                          </p:val>
                                        </p:tav>
                                      </p:tavLst>
                                    </p:anim>
                                    <p:anim calcmode="lin" valueType="num">
                                      <p:cBhvr additive="base">
                                        <p:cTn id="46" dur="3000"/>
                                        <p:tgtEl>
                                          <p:spTgt spid="18"/>
                                        </p:tgtEl>
                                        <p:attrNameLst>
                                          <p:attrName>ppt_y</p:attrName>
                                        </p:attrNameLst>
                                      </p:cBhvr>
                                      <p:tavLst>
                                        <p:tav tm="0">
                                          <p:val>
                                            <p:strVal val="ppt_y"/>
                                          </p:val>
                                        </p:tav>
                                        <p:tav tm="100000">
                                          <p:val>
                                            <p:strVal val="1+ppt_h/2"/>
                                          </p:val>
                                        </p:tav>
                                      </p:tavLst>
                                    </p:anim>
                                    <p:set>
                                      <p:cBhvr>
                                        <p:cTn id="47" dur="1" fill="hold">
                                          <p:stCondLst>
                                            <p:cond delay="2999"/>
                                          </p:stCondLst>
                                        </p:cTn>
                                        <p:tgtEl>
                                          <p:spTgt spid="18"/>
                                        </p:tgtEl>
                                        <p:attrNameLst>
                                          <p:attrName>style.visibility</p:attrName>
                                        </p:attrNameLst>
                                      </p:cBhvr>
                                      <p:to>
                                        <p:strVal val="hidden"/>
                                      </p:to>
                                    </p:set>
                                  </p:childTnLst>
                                </p:cTn>
                              </p:par>
                              <p:par>
                                <p:cTn id="48" presetID="2" presetClass="exit" presetSubtype="4" fill="hold" grpId="1" nodeType="withEffect">
                                  <p:stCondLst>
                                    <p:cond delay="13500"/>
                                  </p:stCondLst>
                                  <p:childTnLst>
                                    <p:anim calcmode="lin" valueType="num">
                                      <p:cBhvr additive="base">
                                        <p:cTn id="49" dur="3000"/>
                                        <p:tgtEl>
                                          <p:spTgt spid="16"/>
                                        </p:tgtEl>
                                        <p:attrNameLst>
                                          <p:attrName>ppt_x</p:attrName>
                                        </p:attrNameLst>
                                      </p:cBhvr>
                                      <p:tavLst>
                                        <p:tav tm="0">
                                          <p:val>
                                            <p:strVal val="ppt_x"/>
                                          </p:val>
                                        </p:tav>
                                        <p:tav tm="100000">
                                          <p:val>
                                            <p:strVal val="ppt_x"/>
                                          </p:val>
                                        </p:tav>
                                      </p:tavLst>
                                    </p:anim>
                                    <p:anim calcmode="lin" valueType="num">
                                      <p:cBhvr additive="base">
                                        <p:cTn id="50" dur="3000"/>
                                        <p:tgtEl>
                                          <p:spTgt spid="16"/>
                                        </p:tgtEl>
                                        <p:attrNameLst>
                                          <p:attrName>ppt_y</p:attrName>
                                        </p:attrNameLst>
                                      </p:cBhvr>
                                      <p:tavLst>
                                        <p:tav tm="0">
                                          <p:val>
                                            <p:strVal val="ppt_y"/>
                                          </p:val>
                                        </p:tav>
                                        <p:tav tm="100000">
                                          <p:val>
                                            <p:strVal val="1+ppt_h/2"/>
                                          </p:val>
                                        </p:tav>
                                      </p:tavLst>
                                    </p:anim>
                                    <p:set>
                                      <p:cBhvr>
                                        <p:cTn id="51" dur="1" fill="hold">
                                          <p:stCondLst>
                                            <p:cond delay="2999"/>
                                          </p:stCondLst>
                                        </p:cTn>
                                        <p:tgtEl>
                                          <p:spTgt spid="16"/>
                                        </p:tgtEl>
                                        <p:attrNameLst>
                                          <p:attrName>style.visibility</p:attrName>
                                        </p:attrNameLst>
                                      </p:cBhvr>
                                      <p:to>
                                        <p:strVal val="hidden"/>
                                      </p:to>
                                    </p:set>
                                  </p:childTnLst>
                                </p:cTn>
                              </p:par>
                              <p:par>
                                <p:cTn id="52" presetID="2" presetClass="exit" presetSubtype="4" fill="hold" nodeType="withEffect">
                                  <p:stCondLst>
                                    <p:cond delay="13500"/>
                                  </p:stCondLst>
                                  <p:childTnLst>
                                    <p:anim calcmode="lin" valueType="num">
                                      <p:cBhvr additive="base">
                                        <p:cTn id="53" dur="3000"/>
                                        <p:tgtEl>
                                          <p:spTgt spid="4"/>
                                        </p:tgtEl>
                                        <p:attrNameLst>
                                          <p:attrName>ppt_x</p:attrName>
                                        </p:attrNameLst>
                                      </p:cBhvr>
                                      <p:tavLst>
                                        <p:tav tm="0">
                                          <p:val>
                                            <p:strVal val="ppt_x"/>
                                          </p:val>
                                        </p:tav>
                                        <p:tav tm="100000">
                                          <p:val>
                                            <p:strVal val="ppt_x"/>
                                          </p:val>
                                        </p:tav>
                                      </p:tavLst>
                                    </p:anim>
                                    <p:anim calcmode="lin" valueType="num">
                                      <p:cBhvr additive="base">
                                        <p:cTn id="54" dur="3000"/>
                                        <p:tgtEl>
                                          <p:spTgt spid="4"/>
                                        </p:tgtEl>
                                        <p:attrNameLst>
                                          <p:attrName>ppt_y</p:attrName>
                                        </p:attrNameLst>
                                      </p:cBhvr>
                                      <p:tavLst>
                                        <p:tav tm="0">
                                          <p:val>
                                            <p:strVal val="ppt_y"/>
                                          </p:val>
                                        </p:tav>
                                        <p:tav tm="100000">
                                          <p:val>
                                            <p:strVal val="1+ppt_h/2"/>
                                          </p:val>
                                        </p:tav>
                                      </p:tavLst>
                                    </p:anim>
                                    <p:set>
                                      <p:cBhvr>
                                        <p:cTn id="55"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10"/>
                </p:tgtEl>
              </p:cMediaNode>
            </p:audio>
          </p:childTnLst>
        </p:cTn>
      </p:par>
    </p:tnLst>
    <p:bldLst>
      <p:bldP spid="2" grpId="0"/>
      <p:bldP spid="11" grpId="0" animBg="1"/>
      <p:bldP spid="11" grpId="1" animBg="1"/>
      <p:bldP spid="15" grpId="0"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1879262" cy="6480175"/>
          </a:xfrm>
          <a:prstGeom prst="rect">
            <a:avLst/>
          </a:prstGeom>
        </p:spPr>
      </p:pic>
      <p:sp>
        <p:nvSpPr>
          <p:cNvPr id="2" name="TextBox 1"/>
          <p:cNvSpPr txBox="1"/>
          <p:nvPr/>
        </p:nvSpPr>
        <p:spPr>
          <a:xfrm>
            <a:off x="1055669" y="547621"/>
            <a:ext cx="9703021" cy="703141"/>
          </a:xfrm>
          <a:prstGeom prst="rect">
            <a:avLst/>
          </a:prstGeom>
          <a:noFill/>
        </p:spPr>
        <p:txBody>
          <a:bodyPr wrap="square" rtlCol="0">
            <a:spAutoFit/>
          </a:bodyPr>
          <a:lstStyle/>
          <a:p>
            <a:pPr algn="ctr"/>
            <a:r>
              <a:rPr lang="vi-VN" sz="3969" b="1" dirty="0">
                <a:solidFill>
                  <a:srgbClr val="0000CC"/>
                </a:solidFill>
                <a:latin typeface="+mj-lt"/>
              </a:rPr>
              <a:t>Ai đã nhắc nhở Lợn con tắm rửa?</a:t>
            </a:r>
          </a:p>
        </p:txBody>
      </p:sp>
      <p:sp>
        <p:nvSpPr>
          <p:cNvPr id="9" name="Rectangle 8"/>
          <p:cNvSpPr/>
          <p:nvPr/>
        </p:nvSpPr>
        <p:spPr>
          <a:xfrm>
            <a:off x="1126090" y="1874168"/>
            <a:ext cx="2528538" cy="54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45" dirty="0">
                <a:solidFill>
                  <a:srgbClr val="FF0000"/>
                </a:solidFill>
                <a:latin typeface="+mj-lt"/>
              </a:rPr>
              <a:t>A: Chim Sơn ca</a:t>
            </a:r>
            <a:endParaRPr lang="en-US" sz="2645" dirty="0">
              <a:solidFill>
                <a:srgbClr val="FF0000"/>
              </a:solidFill>
              <a:latin typeface="+mj-lt"/>
            </a:endParaRPr>
          </a:p>
        </p:txBody>
      </p:sp>
      <p:sp>
        <p:nvSpPr>
          <p:cNvPr id="15" name="Rectangle 14"/>
          <p:cNvSpPr/>
          <p:nvPr/>
        </p:nvSpPr>
        <p:spPr>
          <a:xfrm>
            <a:off x="5122196" y="1874168"/>
            <a:ext cx="2147352" cy="54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45" dirty="0">
                <a:solidFill>
                  <a:srgbClr val="FF0000"/>
                </a:solidFill>
                <a:latin typeface="+mj-lt"/>
              </a:rPr>
              <a:t>B: Gà con</a:t>
            </a:r>
            <a:endParaRPr lang="en-US" sz="2645" dirty="0">
              <a:solidFill>
                <a:srgbClr val="FF0000"/>
              </a:solidFill>
              <a:latin typeface="+mj-lt"/>
            </a:endParaRPr>
          </a:p>
        </p:txBody>
      </p:sp>
      <p:sp>
        <p:nvSpPr>
          <p:cNvPr id="16" name="Rectangle 15"/>
          <p:cNvSpPr/>
          <p:nvPr/>
        </p:nvSpPr>
        <p:spPr>
          <a:xfrm>
            <a:off x="8481895" y="1905934"/>
            <a:ext cx="2276797" cy="546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45" dirty="0">
                <a:solidFill>
                  <a:srgbClr val="FF0000"/>
                </a:solidFill>
                <a:latin typeface="+mj-lt"/>
              </a:rPr>
              <a:t>C: Vịt con</a:t>
            </a:r>
            <a:endParaRPr lang="en-US" sz="2645" dirty="0">
              <a:solidFill>
                <a:srgbClr val="FF0000"/>
              </a:solidFill>
              <a:latin typeface="+mj-lt"/>
            </a:endParaRPr>
          </a:p>
        </p:txBody>
      </p:sp>
      <p:pic>
        <p:nvPicPr>
          <p:cNvPr id="17" name="Picture 16"/>
          <p:cNvPicPr>
            <a:picLocks noChangeAspect="1"/>
          </p:cNvPicPr>
          <p:nvPr/>
        </p:nvPicPr>
        <p:blipFill>
          <a:blip r:embed="rId6"/>
          <a:stretch>
            <a:fillRect/>
          </a:stretch>
        </p:blipFill>
        <p:spPr>
          <a:xfrm>
            <a:off x="1126091" y="3240089"/>
            <a:ext cx="2528538" cy="2341310"/>
          </a:xfrm>
          <a:prstGeom prst="rect">
            <a:avLst/>
          </a:prstGeom>
        </p:spPr>
      </p:pic>
      <p:pic>
        <p:nvPicPr>
          <p:cNvPr id="18" name="Picture 17"/>
          <p:cNvPicPr>
            <a:picLocks noChangeAspect="1"/>
          </p:cNvPicPr>
          <p:nvPr/>
        </p:nvPicPr>
        <p:blipFill>
          <a:blip r:embed="rId7"/>
          <a:stretch>
            <a:fillRect/>
          </a:stretch>
        </p:blipFill>
        <p:spPr>
          <a:xfrm>
            <a:off x="5122197" y="3246538"/>
            <a:ext cx="2147352" cy="2363167"/>
          </a:xfrm>
          <a:prstGeom prst="rect">
            <a:avLst/>
          </a:prstGeom>
        </p:spPr>
      </p:pic>
      <p:pic>
        <p:nvPicPr>
          <p:cNvPr id="19" name="Picture 18"/>
          <p:cNvPicPr>
            <a:picLocks noChangeAspect="1"/>
          </p:cNvPicPr>
          <p:nvPr/>
        </p:nvPicPr>
        <p:blipFill>
          <a:blip r:embed="rId8"/>
          <a:stretch>
            <a:fillRect/>
          </a:stretch>
        </p:blipFill>
        <p:spPr>
          <a:xfrm>
            <a:off x="8481894" y="3240088"/>
            <a:ext cx="2276797" cy="2363358"/>
          </a:xfrm>
          <a:prstGeom prst="rect">
            <a:avLst/>
          </a:prstGeom>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1126892382"/>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300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3000"/>
                                        <p:tgtEl>
                                          <p:spTgt spid="9"/>
                                        </p:tgtEl>
                                      </p:cBhvr>
                                    </p:animEffect>
                                  </p:childTnLst>
                                </p:cTn>
                              </p:par>
                              <p:par>
                                <p:cTn id="17" presetID="22" presetClass="entr" presetSubtype="4" fill="hold" nodeType="withEffect">
                                  <p:stCondLst>
                                    <p:cond delay="300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300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3000"/>
                                        <p:tgtEl>
                                          <p:spTgt spid="15"/>
                                        </p:tgtEl>
                                      </p:cBhvr>
                                    </p:animEffect>
                                  </p:childTnLst>
                                </p:cTn>
                              </p:par>
                              <p:par>
                                <p:cTn id="25" presetID="22" presetClass="entr" presetSubtype="4" fill="hold" nodeType="withEffect">
                                  <p:stCondLst>
                                    <p:cond delay="300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3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300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3000"/>
                                        <p:tgtEl>
                                          <p:spTgt spid="16"/>
                                        </p:tgtEl>
                                      </p:cBhvr>
                                    </p:animEffect>
                                  </p:childTnLst>
                                </p:cTn>
                              </p:par>
                              <p:par>
                                <p:cTn id="33" presetID="22" presetClass="entr" presetSubtype="4" fill="hold" nodeType="withEffect">
                                  <p:stCondLst>
                                    <p:cond delay="300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3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10000"/>
                                  </p:stCondLst>
                                  <p:childTnLst>
                                    <p:anim calcmode="lin" valueType="num">
                                      <p:cBhvr additive="base">
                                        <p:cTn id="39" dur="3000"/>
                                        <p:tgtEl>
                                          <p:spTgt spid="15"/>
                                        </p:tgtEl>
                                        <p:attrNameLst>
                                          <p:attrName>ppt_x</p:attrName>
                                        </p:attrNameLst>
                                      </p:cBhvr>
                                      <p:tavLst>
                                        <p:tav tm="0">
                                          <p:val>
                                            <p:strVal val="ppt_x"/>
                                          </p:val>
                                        </p:tav>
                                        <p:tav tm="100000">
                                          <p:val>
                                            <p:strVal val="ppt_x"/>
                                          </p:val>
                                        </p:tav>
                                      </p:tavLst>
                                    </p:anim>
                                    <p:anim calcmode="lin" valueType="num">
                                      <p:cBhvr additive="base">
                                        <p:cTn id="40" dur="3000"/>
                                        <p:tgtEl>
                                          <p:spTgt spid="15"/>
                                        </p:tgtEl>
                                        <p:attrNameLst>
                                          <p:attrName>ppt_y</p:attrName>
                                        </p:attrNameLst>
                                      </p:cBhvr>
                                      <p:tavLst>
                                        <p:tav tm="0">
                                          <p:val>
                                            <p:strVal val="ppt_y"/>
                                          </p:val>
                                        </p:tav>
                                        <p:tav tm="100000">
                                          <p:val>
                                            <p:strVal val="1+ppt_h/2"/>
                                          </p:val>
                                        </p:tav>
                                      </p:tavLst>
                                    </p:anim>
                                    <p:set>
                                      <p:cBhvr>
                                        <p:cTn id="41" dur="1" fill="hold">
                                          <p:stCondLst>
                                            <p:cond delay="2999"/>
                                          </p:stCondLst>
                                        </p:cTn>
                                        <p:tgtEl>
                                          <p:spTgt spid="15"/>
                                        </p:tgtEl>
                                        <p:attrNameLst>
                                          <p:attrName>style.visibility</p:attrName>
                                        </p:attrNameLst>
                                      </p:cBhvr>
                                      <p:to>
                                        <p:strVal val="hidden"/>
                                      </p:to>
                                    </p:set>
                                  </p:childTnLst>
                                </p:cTn>
                              </p:par>
                              <p:par>
                                <p:cTn id="42" presetID="2" presetClass="exit" presetSubtype="4" fill="hold" nodeType="withEffect">
                                  <p:stCondLst>
                                    <p:cond delay="10000"/>
                                  </p:stCondLst>
                                  <p:childTnLst>
                                    <p:anim calcmode="lin" valueType="num">
                                      <p:cBhvr additive="base">
                                        <p:cTn id="43" dur="3000"/>
                                        <p:tgtEl>
                                          <p:spTgt spid="18"/>
                                        </p:tgtEl>
                                        <p:attrNameLst>
                                          <p:attrName>ppt_x</p:attrName>
                                        </p:attrNameLst>
                                      </p:cBhvr>
                                      <p:tavLst>
                                        <p:tav tm="0">
                                          <p:val>
                                            <p:strVal val="ppt_x"/>
                                          </p:val>
                                        </p:tav>
                                        <p:tav tm="100000">
                                          <p:val>
                                            <p:strVal val="ppt_x"/>
                                          </p:val>
                                        </p:tav>
                                      </p:tavLst>
                                    </p:anim>
                                    <p:anim calcmode="lin" valueType="num">
                                      <p:cBhvr additive="base">
                                        <p:cTn id="44" dur="3000"/>
                                        <p:tgtEl>
                                          <p:spTgt spid="18"/>
                                        </p:tgtEl>
                                        <p:attrNameLst>
                                          <p:attrName>ppt_y</p:attrName>
                                        </p:attrNameLst>
                                      </p:cBhvr>
                                      <p:tavLst>
                                        <p:tav tm="0">
                                          <p:val>
                                            <p:strVal val="ppt_y"/>
                                          </p:val>
                                        </p:tav>
                                        <p:tav tm="100000">
                                          <p:val>
                                            <p:strVal val="1+ppt_h/2"/>
                                          </p:val>
                                        </p:tav>
                                      </p:tavLst>
                                    </p:anim>
                                    <p:set>
                                      <p:cBhvr>
                                        <p:cTn id="45" dur="1" fill="hold">
                                          <p:stCondLst>
                                            <p:cond delay="2999"/>
                                          </p:stCondLst>
                                        </p:cTn>
                                        <p:tgtEl>
                                          <p:spTgt spid="18"/>
                                        </p:tgtEl>
                                        <p:attrNameLst>
                                          <p:attrName>style.visibility</p:attrName>
                                        </p:attrNameLst>
                                      </p:cBhvr>
                                      <p:to>
                                        <p:strVal val="hidden"/>
                                      </p:to>
                                    </p:set>
                                  </p:childTnLst>
                                </p:cTn>
                              </p:par>
                              <p:par>
                                <p:cTn id="46" presetID="2" presetClass="exit" presetSubtype="4" fill="hold" grpId="1" nodeType="withEffect">
                                  <p:stCondLst>
                                    <p:cond delay="10000"/>
                                  </p:stCondLst>
                                  <p:childTnLst>
                                    <p:anim calcmode="lin" valueType="num">
                                      <p:cBhvr additive="base">
                                        <p:cTn id="47" dur="3000"/>
                                        <p:tgtEl>
                                          <p:spTgt spid="16"/>
                                        </p:tgtEl>
                                        <p:attrNameLst>
                                          <p:attrName>ppt_x</p:attrName>
                                        </p:attrNameLst>
                                      </p:cBhvr>
                                      <p:tavLst>
                                        <p:tav tm="0">
                                          <p:val>
                                            <p:strVal val="ppt_x"/>
                                          </p:val>
                                        </p:tav>
                                        <p:tav tm="100000">
                                          <p:val>
                                            <p:strVal val="ppt_x"/>
                                          </p:val>
                                        </p:tav>
                                      </p:tavLst>
                                    </p:anim>
                                    <p:anim calcmode="lin" valueType="num">
                                      <p:cBhvr additive="base">
                                        <p:cTn id="48" dur="3000"/>
                                        <p:tgtEl>
                                          <p:spTgt spid="16"/>
                                        </p:tgtEl>
                                        <p:attrNameLst>
                                          <p:attrName>ppt_y</p:attrName>
                                        </p:attrNameLst>
                                      </p:cBhvr>
                                      <p:tavLst>
                                        <p:tav tm="0">
                                          <p:val>
                                            <p:strVal val="ppt_y"/>
                                          </p:val>
                                        </p:tav>
                                        <p:tav tm="100000">
                                          <p:val>
                                            <p:strVal val="1+ppt_h/2"/>
                                          </p:val>
                                        </p:tav>
                                      </p:tavLst>
                                    </p:anim>
                                    <p:set>
                                      <p:cBhvr>
                                        <p:cTn id="49" dur="1" fill="hold">
                                          <p:stCondLst>
                                            <p:cond delay="2999"/>
                                          </p:stCondLst>
                                        </p:cTn>
                                        <p:tgtEl>
                                          <p:spTgt spid="16"/>
                                        </p:tgtEl>
                                        <p:attrNameLst>
                                          <p:attrName>style.visibility</p:attrName>
                                        </p:attrNameLst>
                                      </p:cBhvr>
                                      <p:to>
                                        <p:strVal val="hidden"/>
                                      </p:to>
                                    </p:set>
                                  </p:childTnLst>
                                </p:cTn>
                              </p:par>
                              <p:par>
                                <p:cTn id="50" presetID="2" presetClass="exit" presetSubtype="4" fill="hold" nodeType="withEffect">
                                  <p:stCondLst>
                                    <p:cond delay="10000"/>
                                  </p:stCondLst>
                                  <p:childTnLst>
                                    <p:anim calcmode="lin" valueType="num">
                                      <p:cBhvr additive="base">
                                        <p:cTn id="51" dur="3000"/>
                                        <p:tgtEl>
                                          <p:spTgt spid="19"/>
                                        </p:tgtEl>
                                        <p:attrNameLst>
                                          <p:attrName>ppt_x</p:attrName>
                                        </p:attrNameLst>
                                      </p:cBhvr>
                                      <p:tavLst>
                                        <p:tav tm="0">
                                          <p:val>
                                            <p:strVal val="ppt_x"/>
                                          </p:val>
                                        </p:tav>
                                        <p:tav tm="100000">
                                          <p:val>
                                            <p:strVal val="ppt_x"/>
                                          </p:val>
                                        </p:tav>
                                      </p:tavLst>
                                    </p:anim>
                                    <p:anim calcmode="lin" valueType="num">
                                      <p:cBhvr additive="base">
                                        <p:cTn id="52" dur="3000"/>
                                        <p:tgtEl>
                                          <p:spTgt spid="19"/>
                                        </p:tgtEl>
                                        <p:attrNameLst>
                                          <p:attrName>ppt_y</p:attrName>
                                        </p:attrNameLst>
                                      </p:cBhvr>
                                      <p:tavLst>
                                        <p:tav tm="0">
                                          <p:val>
                                            <p:strVal val="ppt_y"/>
                                          </p:val>
                                        </p:tav>
                                        <p:tav tm="100000">
                                          <p:val>
                                            <p:strVal val="1+ppt_h/2"/>
                                          </p:val>
                                        </p:tav>
                                      </p:tavLst>
                                    </p:anim>
                                    <p:set>
                                      <p:cBhvr>
                                        <p:cTn id="53" dur="1" fill="hold">
                                          <p:stCondLst>
                                            <p:cond delay="2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4"/>
                </p:tgtEl>
              </p:cMediaNode>
            </p:audio>
          </p:childTnLst>
        </p:cTn>
      </p:par>
    </p:tnLst>
    <p:bldLst>
      <p:bldP spid="2" grpId="0"/>
      <p:bldP spid="9" grpId="0" animBg="1"/>
      <p:bldP spid="15" grpId="0" animBg="1"/>
      <p:bldP spid="15"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1879262" cy="6480175"/>
          </a:xfrm>
          <a:prstGeom prst="rect">
            <a:avLst/>
          </a:prstGeom>
        </p:spPr>
      </p:pic>
      <p:sp>
        <p:nvSpPr>
          <p:cNvPr id="9" name="AutoShape 2" descr="Một số câu đố về chủ đề động vật"/>
          <p:cNvSpPr>
            <a:spLocks noChangeAspect="1" noChangeArrowheads="1"/>
          </p:cNvSpPr>
          <p:nvPr/>
        </p:nvSpPr>
        <p:spPr bwMode="auto">
          <a:xfrm>
            <a:off x="326480" y="-136504"/>
            <a:ext cx="288008" cy="28800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6402" tIns="43201" rIns="86402" bIns="43201" numCol="1" anchor="t" anchorCtr="0" compatLnSpc="1">
            <a:prstTxWarp prst="textNoShape">
              <a:avLst/>
            </a:prstTxWarp>
          </a:bodyPr>
          <a:lstStyle/>
          <a:p>
            <a:endParaRPr lang="en-US" sz="1639"/>
          </a:p>
        </p:txBody>
      </p:sp>
      <p:sp>
        <p:nvSpPr>
          <p:cNvPr id="10" name="Rectangle 9"/>
          <p:cNvSpPr/>
          <p:nvPr/>
        </p:nvSpPr>
        <p:spPr>
          <a:xfrm>
            <a:off x="1856698" y="381187"/>
            <a:ext cx="7890566" cy="711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39" dirty="0"/>
              <a:t>  </a:t>
            </a:r>
            <a:r>
              <a:rPr lang="vi-VN" sz="3780" dirty="0">
                <a:solidFill>
                  <a:schemeClr val="accent2">
                    <a:lumMod val="50000"/>
                  </a:schemeClr>
                </a:solidFill>
                <a:latin typeface="+mj-lt"/>
              </a:rPr>
              <a:t>Từ đó Lợn con đã làm gì?</a:t>
            </a:r>
            <a:endParaRPr lang="en-US" sz="3780" dirty="0">
              <a:solidFill>
                <a:schemeClr val="accent2">
                  <a:lumMod val="50000"/>
                </a:schemeClr>
              </a:solidFill>
              <a:latin typeface="+mj-lt"/>
            </a:endParaRPr>
          </a:p>
        </p:txBody>
      </p:sp>
      <p:sp>
        <p:nvSpPr>
          <p:cNvPr id="11" name="Rectangle 10"/>
          <p:cNvSpPr/>
          <p:nvPr/>
        </p:nvSpPr>
        <p:spPr>
          <a:xfrm>
            <a:off x="4171348" y="1899580"/>
            <a:ext cx="2526421" cy="736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68" dirty="0">
                <a:latin typeface="+mj-lt"/>
              </a:rPr>
              <a:t>B: Nhảy dây</a:t>
            </a:r>
            <a:endParaRPr lang="en-US" sz="2268" dirty="0">
              <a:latin typeface="+mj-lt"/>
            </a:endParaRPr>
          </a:p>
        </p:txBody>
      </p:sp>
      <p:sp>
        <p:nvSpPr>
          <p:cNvPr id="12" name="Rectangle 11"/>
          <p:cNvSpPr/>
          <p:nvPr/>
        </p:nvSpPr>
        <p:spPr>
          <a:xfrm>
            <a:off x="931262" y="1899581"/>
            <a:ext cx="2196059" cy="736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68" dirty="0">
                <a:latin typeface="+mj-lt"/>
              </a:rPr>
              <a:t> A: Đá bóng</a:t>
            </a:r>
            <a:endParaRPr lang="en-US" sz="2268" dirty="0">
              <a:latin typeface="+mj-lt"/>
            </a:endParaRPr>
          </a:p>
        </p:txBody>
      </p:sp>
      <p:sp>
        <p:nvSpPr>
          <p:cNvPr id="13" name="Rectangle 12"/>
          <p:cNvSpPr/>
          <p:nvPr/>
        </p:nvSpPr>
        <p:spPr>
          <a:xfrm>
            <a:off x="8051252" y="1899581"/>
            <a:ext cx="3010835" cy="736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68" dirty="0">
                <a:latin typeface="+mj-lt"/>
              </a:rPr>
              <a:t>C: Chăm tắm rửa và tập thể dục</a:t>
            </a:r>
            <a:endParaRPr lang="en-US" sz="2268" dirty="0">
              <a:latin typeface="+mj-lt"/>
            </a:endParaRPr>
          </a:p>
        </p:txBody>
      </p:sp>
      <p:pic>
        <p:nvPicPr>
          <p:cNvPr id="14" name="Picture 13"/>
          <p:cNvPicPr>
            <a:picLocks noChangeAspect="1"/>
          </p:cNvPicPr>
          <p:nvPr/>
        </p:nvPicPr>
        <p:blipFill>
          <a:blip r:embed="rId6"/>
          <a:stretch>
            <a:fillRect/>
          </a:stretch>
        </p:blipFill>
        <p:spPr>
          <a:xfrm>
            <a:off x="889702" y="3240088"/>
            <a:ext cx="2279179" cy="2279179"/>
          </a:xfrm>
          <a:prstGeom prst="rect">
            <a:avLst/>
          </a:prstGeom>
        </p:spPr>
      </p:pic>
      <p:pic>
        <p:nvPicPr>
          <p:cNvPr id="15" name="Picture 14"/>
          <p:cNvPicPr>
            <a:picLocks noChangeAspect="1"/>
          </p:cNvPicPr>
          <p:nvPr/>
        </p:nvPicPr>
        <p:blipFill>
          <a:blip r:embed="rId7"/>
          <a:stretch>
            <a:fillRect/>
          </a:stretch>
        </p:blipFill>
        <p:spPr>
          <a:xfrm>
            <a:off x="4301057" y="3188735"/>
            <a:ext cx="2267001" cy="2267001"/>
          </a:xfrm>
          <a:prstGeom prst="rect">
            <a:avLst/>
          </a:prstGeom>
        </p:spPr>
      </p:pic>
      <p:pic>
        <p:nvPicPr>
          <p:cNvPr id="16" name="Picture 15"/>
          <p:cNvPicPr>
            <a:picLocks noChangeAspect="1"/>
          </p:cNvPicPr>
          <p:nvPr/>
        </p:nvPicPr>
        <p:blipFill>
          <a:blip r:embed="rId8"/>
          <a:stretch>
            <a:fillRect/>
          </a:stretch>
        </p:blipFill>
        <p:spPr>
          <a:xfrm>
            <a:off x="8051252" y="3188736"/>
            <a:ext cx="3010835" cy="2267001"/>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2568875498"/>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30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3000" fill="hold"/>
                                        <p:tgtEl>
                                          <p:spTgt spid="12"/>
                                        </p:tgtEl>
                                        <p:attrNameLst>
                                          <p:attrName>ppt_x</p:attrName>
                                        </p:attrNameLst>
                                      </p:cBhvr>
                                      <p:tavLst>
                                        <p:tav tm="0">
                                          <p:val>
                                            <p:strVal val="#ppt_x"/>
                                          </p:val>
                                        </p:tav>
                                        <p:tav tm="100000">
                                          <p:val>
                                            <p:strVal val="#ppt_x"/>
                                          </p:val>
                                        </p:tav>
                                      </p:tavLst>
                                    </p:anim>
                                    <p:anim calcmode="lin" valueType="num">
                                      <p:cBhvr additive="base">
                                        <p:cTn id="17" dur="30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30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3000" fill="hold"/>
                                        <p:tgtEl>
                                          <p:spTgt spid="14"/>
                                        </p:tgtEl>
                                        <p:attrNameLst>
                                          <p:attrName>ppt_x</p:attrName>
                                        </p:attrNameLst>
                                      </p:cBhvr>
                                      <p:tavLst>
                                        <p:tav tm="0">
                                          <p:val>
                                            <p:strVal val="#ppt_x"/>
                                          </p:val>
                                        </p:tav>
                                        <p:tav tm="100000">
                                          <p:val>
                                            <p:strVal val="#ppt_x"/>
                                          </p:val>
                                        </p:tav>
                                      </p:tavLst>
                                    </p:anim>
                                    <p:anim calcmode="lin" valueType="num">
                                      <p:cBhvr additive="base">
                                        <p:cTn id="21" dur="3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300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3000" fill="hold"/>
                                        <p:tgtEl>
                                          <p:spTgt spid="11"/>
                                        </p:tgtEl>
                                        <p:attrNameLst>
                                          <p:attrName>ppt_x</p:attrName>
                                        </p:attrNameLst>
                                      </p:cBhvr>
                                      <p:tavLst>
                                        <p:tav tm="0">
                                          <p:val>
                                            <p:strVal val="#ppt_x"/>
                                          </p:val>
                                        </p:tav>
                                        <p:tav tm="100000">
                                          <p:val>
                                            <p:strVal val="#ppt_x"/>
                                          </p:val>
                                        </p:tav>
                                      </p:tavLst>
                                    </p:anim>
                                    <p:anim calcmode="lin" valueType="num">
                                      <p:cBhvr additive="base">
                                        <p:cTn id="27" dur="30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300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3000" fill="hold"/>
                                        <p:tgtEl>
                                          <p:spTgt spid="15"/>
                                        </p:tgtEl>
                                        <p:attrNameLst>
                                          <p:attrName>ppt_x</p:attrName>
                                        </p:attrNameLst>
                                      </p:cBhvr>
                                      <p:tavLst>
                                        <p:tav tm="0">
                                          <p:val>
                                            <p:strVal val="#ppt_x"/>
                                          </p:val>
                                        </p:tav>
                                        <p:tav tm="100000">
                                          <p:val>
                                            <p:strVal val="#ppt_x"/>
                                          </p:val>
                                        </p:tav>
                                      </p:tavLst>
                                    </p:anim>
                                    <p:anim calcmode="lin" valueType="num">
                                      <p:cBhvr additive="base">
                                        <p:cTn id="31" dur="3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3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3000" fill="hold"/>
                                        <p:tgtEl>
                                          <p:spTgt spid="13"/>
                                        </p:tgtEl>
                                        <p:attrNameLst>
                                          <p:attrName>ppt_x</p:attrName>
                                        </p:attrNameLst>
                                      </p:cBhvr>
                                      <p:tavLst>
                                        <p:tav tm="0">
                                          <p:val>
                                            <p:strVal val="#ppt_x"/>
                                          </p:val>
                                        </p:tav>
                                        <p:tav tm="100000">
                                          <p:val>
                                            <p:strVal val="#ppt_x"/>
                                          </p:val>
                                        </p:tav>
                                      </p:tavLst>
                                    </p:anim>
                                    <p:anim calcmode="lin" valueType="num">
                                      <p:cBhvr additive="base">
                                        <p:cTn id="37" dur="3000" fill="hold"/>
                                        <p:tgtEl>
                                          <p:spTgt spid="1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300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3000" fill="hold"/>
                                        <p:tgtEl>
                                          <p:spTgt spid="16"/>
                                        </p:tgtEl>
                                        <p:attrNameLst>
                                          <p:attrName>ppt_x</p:attrName>
                                        </p:attrNameLst>
                                      </p:cBhvr>
                                      <p:tavLst>
                                        <p:tav tm="0">
                                          <p:val>
                                            <p:strVal val="#ppt_x"/>
                                          </p:val>
                                        </p:tav>
                                        <p:tav tm="100000">
                                          <p:val>
                                            <p:strVal val="#ppt_x"/>
                                          </p:val>
                                        </p:tav>
                                      </p:tavLst>
                                    </p:anim>
                                    <p:anim calcmode="lin" valueType="num">
                                      <p:cBhvr additive="base">
                                        <p:cTn id="41" dur="30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xit" presetSubtype="4" fill="hold" grpId="1" nodeType="clickEffect">
                                  <p:stCondLst>
                                    <p:cond delay="10000"/>
                                  </p:stCondLst>
                                  <p:childTnLst>
                                    <p:anim calcmode="lin" valueType="num">
                                      <p:cBhvr additive="base">
                                        <p:cTn id="45" dur="5000"/>
                                        <p:tgtEl>
                                          <p:spTgt spid="12"/>
                                        </p:tgtEl>
                                        <p:attrNameLst>
                                          <p:attrName>ppt_x</p:attrName>
                                        </p:attrNameLst>
                                      </p:cBhvr>
                                      <p:tavLst>
                                        <p:tav tm="0">
                                          <p:val>
                                            <p:strVal val="ppt_x"/>
                                          </p:val>
                                        </p:tav>
                                        <p:tav tm="100000">
                                          <p:val>
                                            <p:strVal val="ppt_x"/>
                                          </p:val>
                                        </p:tav>
                                      </p:tavLst>
                                    </p:anim>
                                    <p:anim calcmode="lin" valueType="num">
                                      <p:cBhvr additive="base">
                                        <p:cTn id="46" dur="5000"/>
                                        <p:tgtEl>
                                          <p:spTgt spid="12"/>
                                        </p:tgtEl>
                                        <p:attrNameLst>
                                          <p:attrName>ppt_y</p:attrName>
                                        </p:attrNameLst>
                                      </p:cBhvr>
                                      <p:tavLst>
                                        <p:tav tm="0">
                                          <p:val>
                                            <p:strVal val="ppt_y"/>
                                          </p:val>
                                        </p:tav>
                                        <p:tav tm="100000">
                                          <p:val>
                                            <p:strVal val="1+ppt_h/2"/>
                                          </p:val>
                                        </p:tav>
                                      </p:tavLst>
                                    </p:anim>
                                    <p:set>
                                      <p:cBhvr>
                                        <p:cTn id="47" dur="1" fill="hold">
                                          <p:stCondLst>
                                            <p:cond delay="4999"/>
                                          </p:stCondLst>
                                        </p:cTn>
                                        <p:tgtEl>
                                          <p:spTgt spid="12"/>
                                        </p:tgtEl>
                                        <p:attrNameLst>
                                          <p:attrName>style.visibility</p:attrName>
                                        </p:attrNameLst>
                                      </p:cBhvr>
                                      <p:to>
                                        <p:strVal val="hidden"/>
                                      </p:to>
                                    </p:set>
                                  </p:childTnLst>
                                </p:cTn>
                              </p:par>
                              <p:par>
                                <p:cTn id="48" presetID="2" presetClass="exit" presetSubtype="4" fill="hold" nodeType="withEffect">
                                  <p:stCondLst>
                                    <p:cond delay="10000"/>
                                  </p:stCondLst>
                                  <p:childTnLst>
                                    <p:anim calcmode="lin" valueType="num">
                                      <p:cBhvr additive="base">
                                        <p:cTn id="49" dur="5000"/>
                                        <p:tgtEl>
                                          <p:spTgt spid="14"/>
                                        </p:tgtEl>
                                        <p:attrNameLst>
                                          <p:attrName>ppt_x</p:attrName>
                                        </p:attrNameLst>
                                      </p:cBhvr>
                                      <p:tavLst>
                                        <p:tav tm="0">
                                          <p:val>
                                            <p:strVal val="ppt_x"/>
                                          </p:val>
                                        </p:tav>
                                        <p:tav tm="100000">
                                          <p:val>
                                            <p:strVal val="ppt_x"/>
                                          </p:val>
                                        </p:tav>
                                      </p:tavLst>
                                    </p:anim>
                                    <p:anim calcmode="lin" valueType="num">
                                      <p:cBhvr additive="base">
                                        <p:cTn id="50" dur="5000"/>
                                        <p:tgtEl>
                                          <p:spTgt spid="14"/>
                                        </p:tgtEl>
                                        <p:attrNameLst>
                                          <p:attrName>ppt_y</p:attrName>
                                        </p:attrNameLst>
                                      </p:cBhvr>
                                      <p:tavLst>
                                        <p:tav tm="0">
                                          <p:val>
                                            <p:strVal val="ppt_y"/>
                                          </p:val>
                                        </p:tav>
                                        <p:tav tm="100000">
                                          <p:val>
                                            <p:strVal val="1+ppt_h/2"/>
                                          </p:val>
                                        </p:tav>
                                      </p:tavLst>
                                    </p:anim>
                                    <p:set>
                                      <p:cBhvr>
                                        <p:cTn id="51" dur="1" fill="hold">
                                          <p:stCondLst>
                                            <p:cond delay="4999"/>
                                          </p:stCondLst>
                                        </p:cTn>
                                        <p:tgtEl>
                                          <p:spTgt spid="14"/>
                                        </p:tgtEl>
                                        <p:attrNameLst>
                                          <p:attrName>style.visibility</p:attrName>
                                        </p:attrNameLst>
                                      </p:cBhvr>
                                      <p:to>
                                        <p:strVal val="hidden"/>
                                      </p:to>
                                    </p:set>
                                  </p:childTnLst>
                                </p:cTn>
                              </p:par>
                              <p:par>
                                <p:cTn id="52" presetID="2" presetClass="exit" presetSubtype="4" fill="hold" grpId="1" nodeType="withEffect">
                                  <p:stCondLst>
                                    <p:cond delay="10000"/>
                                  </p:stCondLst>
                                  <p:childTnLst>
                                    <p:anim calcmode="lin" valueType="num">
                                      <p:cBhvr additive="base">
                                        <p:cTn id="53" dur="5000"/>
                                        <p:tgtEl>
                                          <p:spTgt spid="11"/>
                                        </p:tgtEl>
                                        <p:attrNameLst>
                                          <p:attrName>ppt_x</p:attrName>
                                        </p:attrNameLst>
                                      </p:cBhvr>
                                      <p:tavLst>
                                        <p:tav tm="0">
                                          <p:val>
                                            <p:strVal val="ppt_x"/>
                                          </p:val>
                                        </p:tav>
                                        <p:tav tm="100000">
                                          <p:val>
                                            <p:strVal val="ppt_x"/>
                                          </p:val>
                                        </p:tav>
                                      </p:tavLst>
                                    </p:anim>
                                    <p:anim calcmode="lin" valueType="num">
                                      <p:cBhvr additive="base">
                                        <p:cTn id="54" dur="5000"/>
                                        <p:tgtEl>
                                          <p:spTgt spid="11"/>
                                        </p:tgtEl>
                                        <p:attrNameLst>
                                          <p:attrName>ppt_y</p:attrName>
                                        </p:attrNameLst>
                                      </p:cBhvr>
                                      <p:tavLst>
                                        <p:tav tm="0">
                                          <p:val>
                                            <p:strVal val="ppt_y"/>
                                          </p:val>
                                        </p:tav>
                                        <p:tav tm="100000">
                                          <p:val>
                                            <p:strVal val="1+ppt_h/2"/>
                                          </p:val>
                                        </p:tav>
                                      </p:tavLst>
                                    </p:anim>
                                    <p:set>
                                      <p:cBhvr>
                                        <p:cTn id="55" dur="1" fill="hold">
                                          <p:stCondLst>
                                            <p:cond delay="4999"/>
                                          </p:stCondLst>
                                        </p:cTn>
                                        <p:tgtEl>
                                          <p:spTgt spid="11"/>
                                        </p:tgtEl>
                                        <p:attrNameLst>
                                          <p:attrName>style.visibility</p:attrName>
                                        </p:attrNameLst>
                                      </p:cBhvr>
                                      <p:to>
                                        <p:strVal val="hidden"/>
                                      </p:to>
                                    </p:set>
                                  </p:childTnLst>
                                </p:cTn>
                              </p:par>
                              <p:par>
                                <p:cTn id="56" presetID="2" presetClass="exit" presetSubtype="4" fill="hold" nodeType="withEffect">
                                  <p:stCondLst>
                                    <p:cond delay="10000"/>
                                  </p:stCondLst>
                                  <p:childTnLst>
                                    <p:anim calcmode="lin" valueType="num">
                                      <p:cBhvr additive="base">
                                        <p:cTn id="57" dur="5000"/>
                                        <p:tgtEl>
                                          <p:spTgt spid="15"/>
                                        </p:tgtEl>
                                        <p:attrNameLst>
                                          <p:attrName>ppt_x</p:attrName>
                                        </p:attrNameLst>
                                      </p:cBhvr>
                                      <p:tavLst>
                                        <p:tav tm="0">
                                          <p:val>
                                            <p:strVal val="ppt_x"/>
                                          </p:val>
                                        </p:tav>
                                        <p:tav tm="100000">
                                          <p:val>
                                            <p:strVal val="ppt_x"/>
                                          </p:val>
                                        </p:tav>
                                      </p:tavLst>
                                    </p:anim>
                                    <p:anim calcmode="lin" valueType="num">
                                      <p:cBhvr additive="base">
                                        <p:cTn id="58" dur="5000"/>
                                        <p:tgtEl>
                                          <p:spTgt spid="15"/>
                                        </p:tgtEl>
                                        <p:attrNameLst>
                                          <p:attrName>ppt_y</p:attrName>
                                        </p:attrNameLst>
                                      </p:cBhvr>
                                      <p:tavLst>
                                        <p:tav tm="0">
                                          <p:val>
                                            <p:strVal val="ppt_y"/>
                                          </p:val>
                                        </p:tav>
                                        <p:tav tm="100000">
                                          <p:val>
                                            <p:strVal val="1+ppt_h/2"/>
                                          </p:val>
                                        </p:tav>
                                      </p:tavLst>
                                    </p:anim>
                                    <p:set>
                                      <p:cBhvr>
                                        <p:cTn id="59" dur="1" fill="hold">
                                          <p:stCondLst>
                                            <p:cond delay="4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P spid="11" grpId="1" animBg="1"/>
      <p:bldP spid="12" grpId="0" animBg="1"/>
      <p:bldP spid="12" grpId="1"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5"/>
          <a:stretch>
            <a:fillRect/>
          </a:stretch>
        </p:blipFill>
        <p:spPr>
          <a:xfrm>
            <a:off x="179477" y="1"/>
            <a:ext cx="11520310" cy="648017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476" y="-1"/>
            <a:ext cx="11520310" cy="6480175"/>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477" y="1"/>
            <a:ext cx="11520310" cy="6480174"/>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962" y="-1"/>
            <a:ext cx="11469336" cy="6480175"/>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963" y="-1"/>
            <a:ext cx="11523136" cy="6480175"/>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476" y="-1"/>
            <a:ext cx="11520312" cy="648017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
            <a:ext cx="11879263" cy="6480174"/>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1598192067"/>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300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3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300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3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3000"/>
                                  </p:stCondLst>
                                  <p:childTnLst>
                                    <p:anim calcmode="lin" valueType="num">
                                      <p:cBhvr additive="base">
                                        <p:cTn id="20" dur="3000"/>
                                        <p:tgtEl>
                                          <p:spTgt spid="14"/>
                                        </p:tgtEl>
                                        <p:attrNameLst>
                                          <p:attrName>ppt_x</p:attrName>
                                        </p:attrNameLst>
                                      </p:cBhvr>
                                      <p:tavLst>
                                        <p:tav tm="0">
                                          <p:val>
                                            <p:strVal val="ppt_x"/>
                                          </p:val>
                                        </p:tav>
                                        <p:tav tm="100000">
                                          <p:val>
                                            <p:strVal val="ppt_x"/>
                                          </p:val>
                                        </p:tav>
                                      </p:tavLst>
                                    </p:anim>
                                    <p:anim calcmode="lin" valueType="num">
                                      <p:cBhvr additive="base">
                                        <p:cTn id="21" dur="3000"/>
                                        <p:tgtEl>
                                          <p:spTgt spid="14"/>
                                        </p:tgtEl>
                                        <p:attrNameLst>
                                          <p:attrName>ppt_y</p:attrName>
                                        </p:attrNameLst>
                                      </p:cBhvr>
                                      <p:tavLst>
                                        <p:tav tm="0">
                                          <p:val>
                                            <p:strVal val="ppt_y"/>
                                          </p:val>
                                        </p:tav>
                                        <p:tav tm="100000">
                                          <p:val>
                                            <p:strVal val="1+ppt_h/2"/>
                                          </p:val>
                                        </p:tav>
                                      </p:tavLst>
                                    </p:anim>
                                    <p:set>
                                      <p:cBhvr>
                                        <p:cTn id="22" dur="1" fill="hold">
                                          <p:stCondLst>
                                            <p:cond delay="29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300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3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3000"/>
                                  </p:stCondLst>
                                  <p:childTnLst>
                                    <p:animEffect transition="out" filter="wipe(down)">
                                      <p:cBhvr>
                                        <p:cTn id="31" dur="3000"/>
                                        <p:tgtEl>
                                          <p:spTgt spid="15"/>
                                        </p:tgtEl>
                                      </p:cBhvr>
                                    </p:animEffect>
                                    <p:set>
                                      <p:cBhvr>
                                        <p:cTn id="32" dur="1" fill="hold">
                                          <p:stCondLst>
                                            <p:cond delay="29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30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0"/>
                                        <p:tgtEl>
                                          <p:spTgt spid="17"/>
                                        </p:tgtEl>
                                      </p:cBhvr>
                                    </p:animEffect>
                                    <p:anim calcmode="lin" valueType="num">
                                      <p:cBhvr>
                                        <p:cTn id="38" dur="3000" fill="hold"/>
                                        <p:tgtEl>
                                          <p:spTgt spid="17"/>
                                        </p:tgtEl>
                                        <p:attrNameLst>
                                          <p:attrName>ppt_x</p:attrName>
                                        </p:attrNameLst>
                                      </p:cBhvr>
                                      <p:tavLst>
                                        <p:tav tm="0">
                                          <p:val>
                                            <p:strVal val="#ppt_x"/>
                                          </p:val>
                                        </p:tav>
                                        <p:tav tm="100000">
                                          <p:val>
                                            <p:strVal val="#ppt_x"/>
                                          </p:val>
                                        </p:tav>
                                      </p:tavLst>
                                    </p:anim>
                                    <p:anim calcmode="lin" valueType="num">
                                      <p:cBhvr>
                                        <p:cTn id="39" dur="3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xit" presetSubtype="1" fill="hold" nodeType="clickEffect">
                                  <p:stCondLst>
                                    <p:cond delay="3000"/>
                                  </p:stCondLst>
                                  <p:childTnLst>
                                    <p:animEffect transition="out" filter="wheel(1)">
                                      <p:cBhvr>
                                        <p:cTn id="43" dur="3000"/>
                                        <p:tgtEl>
                                          <p:spTgt spid="16"/>
                                        </p:tgtEl>
                                      </p:cBhvr>
                                    </p:animEffect>
                                    <p:set>
                                      <p:cBhvr>
                                        <p:cTn id="44" dur="1" fill="hold">
                                          <p:stCondLst>
                                            <p:cond delay="2999"/>
                                          </p:stCondLst>
                                        </p:cTn>
                                        <p:tgtEl>
                                          <p:spTgt spid="1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 presetClass="exit" presetSubtype="32" fill="hold" nodeType="clickEffect">
                                  <p:stCondLst>
                                    <p:cond delay="3000"/>
                                  </p:stCondLst>
                                  <p:childTnLst>
                                    <p:animEffect transition="out" filter="circle(out)">
                                      <p:cBhvr>
                                        <p:cTn id="48" dur="3000"/>
                                        <p:tgtEl>
                                          <p:spTgt spid="17"/>
                                        </p:tgtEl>
                                      </p:cBhvr>
                                    </p:animEffect>
                                    <p:set>
                                      <p:cBhvr>
                                        <p:cTn id="49" dur="1" fill="hold">
                                          <p:stCondLst>
                                            <p:cond delay="29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300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3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3000"/>
                                  </p:stCondLst>
                                  <p:childTnLst>
                                    <p:animEffect transition="out" filter="fade">
                                      <p:cBhvr>
                                        <p:cTn id="58" dur="3000"/>
                                        <p:tgtEl>
                                          <p:spTgt spid="20"/>
                                        </p:tgtEl>
                                      </p:cBhvr>
                                    </p:animEffect>
                                    <p:set>
                                      <p:cBhvr>
                                        <p:cTn id="59" dur="1" fill="hold">
                                          <p:stCondLst>
                                            <p:cond delay="2999"/>
                                          </p:stCondLst>
                                        </p:cTn>
                                        <p:tgtEl>
                                          <p:spTgt spid="2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3000"/>
                                  </p:stCondLst>
                                  <p:childTnLst>
                                    <p:set>
                                      <p:cBhvr>
                                        <p:cTn id="63" dur="1" fill="hold">
                                          <p:stCondLst>
                                            <p:cond delay="0"/>
                                          </p:stCondLst>
                                        </p:cTn>
                                        <p:tgtEl>
                                          <p:spTgt spid="21"/>
                                        </p:tgtEl>
                                        <p:attrNameLst>
                                          <p:attrName>style.visibility</p:attrName>
                                        </p:attrNameLst>
                                      </p:cBhvr>
                                      <p:to>
                                        <p:strVal val="visible"/>
                                      </p:to>
                                    </p:set>
                                    <p:animEffect transition="in" filter="circle(in)">
                                      <p:cBhvr>
                                        <p:cTn id="64"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1"/>
            <a:ext cx="11879262" cy="6480175"/>
          </a:xfrm>
          <a:prstGeom prst="rect">
            <a:avLst/>
          </a:prstGeom>
        </p:spPr>
      </p:pic>
      <p:pic>
        <p:nvPicPr>
          <p:cNvPr id="6" name="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1879262" cy="6505832"/>
          </a:xfrm>
          <a:prstGeom prst="rect">
            <a:avLst/>
          </a:prstGeom>
        </p:spPr>
      </p:pic>
    </p:spTree>
    <p:extLst>
      <p:ext uri="{BB962C8B-B14F-4D97-AF65-F5344CB8AC3E}">
        <p14:creationId xmlns:p14="http://schemas.microsoft.com/office/powerpoint/2010/main" val="2111680517"/>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79477" y="-1"/>
            <a:ext cx="11520311" cy="6480175"/>
          </a:xfrm>
          <a:prstGeom prst="rect">
            <a:avLst/>
          </a:prstGeom>
        </p:spPr>
      </p:pic>
      <p:pic>
        <p:nvPicPr>
          <p:cNvPr id="4" name="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0379"/>
            <a:ext cx="11879262" cy="6520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2737169"/>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1879262" cy="6480175"/>
          </a:xfrm>
          <a:prstGeom prst="rect">
            <a:avLst/>
          </a:prstGeom>
        </p:spPr>
      </p:pic>
      <p:sp>
        <p:nvSpPr>
          <p:cNvPr id="2" name="Rectangle 1"/>
          <p:cNvSpPr/>
          <p:nvPr/>
        </p:nvSpPr>
        <p:spPr>
          <a:xfrm>
            <a:off x="1080008" y="170372"/>
            <a:ext cx="9887417" cy="5775427"/>
          </a:xfrm>
          <a:prstGeom prst="rect">
            <a:avLst/>
          </a:prstGeom>
        </p:spPr>
        <p:txBody>
          <a:bodyPr wrap="square">
            <a:spAutoFit/>
          </a:bodyPr>
          <a:lstStyle/>
          <a:p>
            <a:pPr marL="170084">
              <a:spcBef>
                <a:spcPts val="1134"/>
              </a:spcBef>
              <a:spcAft>
                <a:spcPts val="1134"/>
              </a:spcAft>
            </a:pPr>
            <a:r>
              <a:rPr lang="vi-VN" sz="4158" dirty="0">
                <a:solidFill>
                  <a:srgbClr val="FF0000"/>
                </a:solidFill>
                <a:latin typeface="+mj-lt"/>
              </a:rPr>
              <a:t>- Kiến thức:  Trẻ nhớ tên truyện, tên các nhân vật trong truyện, hiểu nội dung câu truyện</a:t>
            </a:r>
          </a:p>
          <a:p>
            <a:pPr marL="170084">
              <a:spcBef>
                <a:spcPts val="1134"/>
              </a:spcBef>
              <a:spcAft>
                <a:spcPts val="1134"/>
              </a:spcAft>
            </a:pPr>
            <a:r>
              <a:rPr lang="vi-VN" sz="4158" dirty="0">
                <a:solidFill>
                  <a:srgbClr val="FF0000"/>
                </a:solidFill>
                <a:latin typeface="+mj-lt"/>
              </a:rPr>
              <a:t>- Kỹ năng:  Rèn trẻ trả lời câu hỏi: rõ ràng, mạch lạc. Rèn cho trẻ sự tự tin, nhanh nhẹn.</a:t>
            </a:r>
          </a:p>
          <a:p>
            <a:pPr marL="170084">
              <a:spcBef>
                <a:spcPts val="1134"/>
              </a:spcBef>
              <a:spcAft>
                <a:spcPts val="1134"/>
              </a:spcAft>
            </a:pPr>
            <a:r>
              <a:rPr lang="vi-VN" sz="4158" dirty="0">
                <a:solidFill>
                  <a:srgbClr val="FF0000"/>
                </a:solidFill>
                <a:latin typeface="+mj-lt"/>
              </a:rPr>
              <a:t>- Thái độ: Giáo dục trẻ có ý thức giữ gìn vệ sinh thân thể. Trẻ tích cực tham gia hoạt động.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3061136562"/>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6"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ircle(in)">
                                      <p:cBhvr>
                                        <p:cTn id="9" dur="2000"/>
                                        <p:tgtEl>
                                          <p:spTgt spid="2"/>
                                        </p:tgtEl>
                                      </p:cBhvr>
                                    </p:animEffect>
                                  </p:childTnLst>
                                </p:cTn>
                              </p:par>
                              <p:par>
                                <p:cTn id="10" presetID="2" presetClass="entr" presetSubtype="4"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9" presetID="16" presetClass="entr" presetSubtype="21"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barn(inVertical)">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1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5943" y="0"/>
            <a:ext cx="12239897" cy="7707086"/>
          </a:xfrm>
        </p:spPr>
      </p:pic>
    </p:spTree>
    <p:extLst>
      <p:ext uri="{BB962C8B-B14F-4D97-AF65-F5344CB8AC3E}">
        <p14:creationId xmlns:p14="http://schemas.microsoft.com/office/powerpoint/2010/main" val="64269622"/>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1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1879263" cy="6480175"/>
          </a:xfrm>
        </p:spPr>
      </p:pic>
    </p:spTree>
    <p:extLst>
      <p:ext uri="{BB962C8B-B14F-4D97-AF65-F5344CB8AC3E}">
        <p14:creationId xmlns:p14="http://schemas.microsoft.com/office/powerpoint/2010/main" val="107189545"/>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1879262" cy="6480175"/>
          </a:xfrm>
          <a:prstGeom prst="rect">
            <a:avLst/>
          </a:prstGeom>
        </p:spPr>
      </p:pic>
      <p:sp>
        <p:nvSpPr>
          <p:cNvPr id="3" name="Rectangle 2"/>
          <p:cNvSpPr/>
          <p:nvPr/>
        </p:nvSpPr>
        <p:spPr>
          <a:xfrm>
            <a:off x="1372069" y="549538"/>
            <a:ext cx="9832830" cy="703141"/>
          </a:xfrm>
          <a:prstGeom prst="rect">
            <a:avLst/>
          </a:prstGeom>
        </p:spPr>
        <p:txBody>
          <a:bodyPr wrap="square">
            <a:spAutoFit/>
          </a:bodyPr>
          <a:lstStyle/>
          <a:p>
            <a:r>
              <a:rPr lang="vi-VN" sz="3969" b="1" dirty="0">
                <a:solidFill>
                  <a:srgbClr val="0000CC"/>
                </a:solidFill>
                <a:latin typeface="+mj-lt"/>
              </a:rPr>
              <a:t>Cô vừa hát cho chúng mình nghe bài hát gì?</a:t>
            </a:r>
          </a:p>
        </p:txBody>
      </p:sp>
      <p:sp>
        <p:nvSpPr>
          <p:cNvPr id="23" name="Rectangle 22"/>
          <p:cNvSpPr/>
          <p:nvPr/>
        </p:nvSpPr>
        <p:spPr>
          <a:xfrm>
            <a:off x="587271" y="1878895"/>
            <a:ext cx="2844998" cy="593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24" dirty="0">
                <a:latin typeface="+mj-lt"/>
              </a:rPr>
              <a:t>A: Chú khỉ con</a:t>
            </a:r>
            <a:endParaRPr lang="en-US" sz="3024" dirty="0">
              <a:latin typeface="+mj-lt"/>
            </a:endParaRPr>
          </a:p>
        </p:txBody>
      </p:sp>
      <p:sp>
        <p:nvSpPr>
          <p:cNvPr id="24" name="Rectangle 23"/>
          <p:cNvSpPr/>
          <p:nvPr/>
        </p:nvSpPr>
        <p:spPr>
          <a:xfrm>
            <a:off x="4156268" y="1912655"/>
            <a:ext cx="2721032" cy="64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39" dirty="0"/>
              <a:t> </a:t>
            </a:r>
            <a:r>
              <a:rPr lang="vi-VN" sz="3024" dirty="0">
                <a:latin typeface="+mj-lt"/>
              </a:rPr>
              <a:t>B: Con heo đất</a:t>
            </a:r>
            <a:endParaRPr lang="en-US" sz="3024" dirty="0">
              <a:latin typeface="+mj-lt"/>
            </a:endParaRPr>
          </a:p>
        </p:txBody>
      </p:sp>
      <p:sp>
        <p:nvSpPr>
          <p:cNvPr id="25" name="Rectangle 24"/>
          <p:cNvSpPr/>
          <p:nvPr/>
        </p:nvSpPr>
        <p:spPr>
          <a:xfrm>
            <a:off x="7889964" y="1912654"/>
            <a:ext cx="2721322" cy="780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39" dirty="0"/>
              <a:t> </a:t>
            </a:r>
            <a:r>
              <a:rPr lang="vi-VN" sz="3024" dirty="0">
                <a:latin typeface="+mj-lt"/>
              </a:rPr>
              <a:t>C: Vì sao mèo rửa mặt</a:t>
            </a:r>
            <a:endParaRPr lang="en-US" sz="3024" dirty="0">
              <a:latin typeface="+mj-lt"/>
            </a:endParaRPr>
          </a:p>
        </p:txBody>
      </p:sp>
      <p:pic>
        <p:nvPicPr>
          <p:cNvPr id="31" name="Picture 30"/>
          <p:cNvPicPr>
            <a:picLocks noChangeAspect="1"/>
          </p:cNvPicPr>
          <p:nvPr/>
        </p:nvPicPr>
        <p:blipFill>
          <a:blip r:embed="rId6"/>
          <a:stretch>
            <a:fillRect/>
          </a:stretch>
        </p:blipFill>
        <p:spPr>
          <a:xfrm>
            <a:off x="587271" y="2991152"/>
            <a:ext cx="2871501" cy="3100324"/>
          </a:xfrm>
          <a:prstGeom prst="rect">
            <a:avLst/>
          </a:prstGeom>
        </p:spPr>
      </p:pic>
      <p:pic>
        <p:nvPicPr>
          <p:cNvPr id="33" name="Picture 32"/>
          <p:cNvPicPr>
            <a:picLocks noChangeAspect="1"/>
          </p:cNvPicPr>
          <p:nvPr/>
        </p:nvPicPr>
        <p:blipFill>
          <a:blip r:embed="rId7"/>
          <a:stretch>
            <a:fillRect/>
          </a:stretch>
        </p:blipFill>
        <p:spPr>
          <a:xfrm>
            <a:off x="4156267" y="2991150"/>
            <a:ext cx="2721032" cy="2983103"/>
          </a:xfrm>
          <a:prstGeom prst="rect">
            <a:avLst/>
          </a:prstGeom>
        </p:spPr>
      </p:pic>
      <p:pic>
        <p:nvPicPr>
          <p:cNvPr id="35" name="Picture 34"/>
          <p:cNvPicPr>
            <a:picLocks noChangeAspect="1"/>
          </p:cNvPicPr>
          <p:nvPr/>
        </p:nvPicPr>
        <p:blipFill>
          <a:blip r:embed="rId8"/>
          <a:stretch>
            <a:fillRect/>
          </a:stretch>
        </p:blipFill>
        <p:spPr>
          <a:xfrm>
            <a:off x="7867483" y="2997507"/>
            <a:ext cx="2712863" cy="2970392"/>
          </a:xfrm>
          <a:prstGeom prst="rect">
            <a:avLst/>
          </a:prstGeom>
        </p:spPr>
      </p:pic>
      <p:sp>
        <p:nvSpPr>
          <p:cNvPr id="11" name="Flowchart: Connector 10"/>
          <p:cNvSpPr/>
          <p:nvPr/>
        </p:nvSpPr>
        <p:spPr>
          <a:xfrm>
            <a:off x="3540690" y="1362622"/>
            <a:ext cx="507159" cy="514970"/>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639"/>
          </a:p>
        </p:txBody>
      </p:sp>
      <p:sp>
        <p:nvSpPr>
          <p:cNvPr id="12" name="Flowchart: Connector 11"/>
          <p:cNvSpPr/>
          <p:nvPr/>
        </p:nvSpPr>
        <p:spPr>
          <a:xfrm>
            <a:off x="3432270" y="1362622"/>
            <a:ext cx="838610" cy="813185"/>
          </a:xfrm>
          <a:prstGeom prst="flowChartConnector">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639"/>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4188851020"/>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300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3000"/>
                                        <p:tgtEl>
                                          <p:spTgt spid="23"/>
                                        </p:tgtEl>
                                      </p:cBhvr>
                                    </p:animEffect>
                                  </p:childTnLst>
                                </p:cTn>
                              </p:par>
                              <p:par>
                                <p:cTn id="17" presetID="22" presetClass="entr" presetSubtype="4" fill="hold" nodeType="withEffect">
                                  <p:stCondLst>
                                    <p:cond delay="300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30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300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3000"/>
                                        <p:tgtEl>
                                          <p:spTgt spid="24"/>
                                        </p:tgtEl>
                                      </p:cBhvr>
                                    </p:animEffect>
                                  </p:childTnLst>
                                </p:cTn>
                              </p:par>
                              <p:par>
                                <p:cTn id="25" presetID="6" presetClass="entr" presetSubtype="16" fill="hold" nodeType="withEffect">
                                  <p:stCondLst>
                                    <p:cond delay="300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3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300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3000"/>
                                        <p:tgtEl>
                                          <p:spTgt spid="25"/>
                                        </p:tgtEl>
                                      </p:cBhvr>
                                    </p:animEffect>
                                  </p:childTnLst>
                                </p:cTn>
                              </p:par>
                              <p:par>
                                <p:cTn id="33" presetID="6" presetClass="entr" presetSubtype="16" fill="hold" nodeType="withEffect">
                                  <p:stCondLst>
                                    <p:cond delay="3000"/>
                                  </p:stCondLst>
                                  <p:childTnLst>
                                    <p:set>
                                      <p:cBhvr>
                                        <p:cTn id="34" dur="1" fill="hold">
                                          <p:stCondLst>
                                            <p:cond delay="0"/>
                                          </p:stCondLst>
                                        </p:cTn>
                                        <p:tgtEl>
                                          <p:spTgt spid="35"/>
                                        </p:tgtEl>
                                        <p:attrNameLst>
                                          <p:attrName>style.visibility</p:attrName>
                                        </p:attrNameLst>
                                      </p:cBhvr>
                                      <p:to>
                                        <p:strVal val="visible"/>
                                      </p:to>
                                    </p:set>
                                    <p:animEffect transition="in" filter="circle(in)">
                                      <p:cBhvr>
                                        <p:cTn id="35" dur="30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1"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xit" presetSubtype="1" fill="hold" grpId="1" nodeType="clickEffect">
                                  <p:stCondLst>
                                    <p:cond delay="0"/>
                                  </p:stCondLst>
                                  <p:childTnLst>
                                    <p:animEffect transition="out" filter="wheel(1)">
                                      <p:cBhvr>
                                        <p:cTn id="47" dur="2000"/>
                                        <p:tgtEl>
                                          <p:spTgt spid="23"/>
                                        </p:tgtEl>
                                      </p:cBhvr>
                                    </p:animEffect>
                                    <p:set>
                                      <p:cBhvr>
                                        <p:cTn id="48" dur="1" fill="hold">
                                          <p:stCondLst>
                                            <p:cond delay="1999"/>
                                          </p:stCondLst>
                                        </p:cTn>
                                        <p:tgtEl>
                                          <p:spTgt spid="23"/>
                                        </p:tgtEl>
                                        <p:attrNameLst>
                                          <p:attrName>style.visibility</p:attrName>
                                        </p:attrNameLst>
                                      </p:cBhvr>
                                      <p:to>
                                        <p:strVal val="hidden"/>
                                      </p:to>
                                    </p:set>
                                  </p:childTnLst>
                                </p:cTn>
                              </p:par>
                              <p:par>
                                <p:cTn id="49" presetID="21" presetClass="exit" presetSubtype="1" fill="hold" nodeType="withEffect">
                                  <p:stCondLst>
                                    <p:cond delay="0"/>
                                  </p:stCondLst>
                                  <p:childTnLst>
                                    <p:animEffect transition="out" filter="wheel(1)">
                                      <p:cBhvr>
                                        <p:cTn id="50" dur="2000"/>
                                        <p:tgtEl>
                                          <p:spTgt spid="31"/>
                                        </p:tgtEl>
                                      </p:cBhvr>
                                    </p:animEffect>
                                    <p:set>
                                      <p:cBhvr>
                                        <p:cTn id="51" dur="1" fill="hold">
                                          <p:stCondLst>
                                            <p:cond delay="1999"/>
                                          </p:stCondLst>
                                        </p:cTn>
                                        <p:tgtEl>
                                          <p:spTgt spid="31"/>
                                        </p:tgtEl>
                                        <p:attrNameLst>
                                          <p:attrName>style.visibility</p:attrName>
                                        </p:attrNameLst>
                                      </p:cBhvr>
                                      <p:to>
                                        <p:strVal val="hidden"/>
                                      </p:to>
                                    </p:set>
                                  </p:childTnLst>
                                </p:cTn>
                              </p:par>
                              <p:par>
                                <p:cTn id="52" presetID="21" presetClass="exit" presetSubtype="1" fill="hold" grpId="1" nodeType="withEffect">
                                  <p:stCondLst>
                                    <p:cond delay="0"/>
                                  </p:stCondLst>
                                  <p:childTnLst>
                                    <p:animEffect transition="out" filter="wheel(1)">
                                      <p:cBhvr>
                                        <p:cTn id="53" dur="2000"/>
                                        <p:tgtEl>
                                          <p:spTgt spid="25"/>
                                        </p:tgtEl>
                                      </p:cBhvr>
                                    </p:animEffect>
                                    <p:set>
                                      <p:cBhvr>
                                        <p:cTn id="54" dur="1" fill="hold">
                                          <p:stCondLst>
                                            <p:cond delay="1999"/>
                                          </p:stCondLst>
                                        </p:cTn>
                                        <p:tgtEl>
                                          <p:spTgt spid="25"/>
                                        </p:tgtEl>
                                        <p:attrNameLst>
                                          <p:attrName>style.visibility</p:attrName>
                                        </p:attrNameLst>
                                      </p:cBhvr>
                                      <p:to>
                                        <p:strVal val="hidden"/>
                                      </p:to>
                                    </p:set>
                                  </p:childTnLst>
                                </p:cTn>
                              </p:par>
                              <p:par>
                                <p:cTn id="55" presetID="21" presetClass="exit" presetSubtype="1" fill="hold" nodeType="withEffect">
                                  <p:stCondLst>
                                    <p:cond delay="0"/>
                                  </p:stCondLst>
                                  <p:childTnLst>
                                    <p:animEffect transition="out" filter="wheel(1)">
                                      <p:cBhvr>
                                        <p:cTn id="56" dur="2000"/>
                                        <p:tgtEl>
                                          <p:spTgt spid="35"/>
                                        </p:tgtEl>
                                      </p:cBhvr>
                                    </p:animEffect>
                                    <p:set>
                                      <p:cBhvr>
                                        <p:cTn id="57" dur="1" fill="hold">
                                          <p:stCondLst>
                                            <p:cond delay="1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7"/>
                </p:tgtEl>
              </p:cMediaNode>
            </p:audio>
          </p:childTnLst>
        </p:cTn>
      </p:par>
    </p:tnLst>
    <p:bldLst>
      <p:bldP spid="3" grpId="0"/>
      <p:bldP spid="23" grpId="0" animBg="1"/>
      <p:bldP spid="23" grpId="1" animBg="1"/>
      <p:bldP spid="24" grpId="0" animBg="1"/>
      <p:bldP spid="24" grpId="1" animBg="1"/>
      <p:bldP spid="25" grpId="0" animBg="1"/>
      <p:bldP spid="2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30488"/>
            <a:ext cx="11879262" cy="6480175"/>
          </a:xfrm>
          <a:prstGeom prst="rect">
            <a:avLst/>
          </a:prstGeom>
        </p:spPr>
      </p:pic>
      <p:sp>
        <p:nvSpPr>
          <p:cNvPr id="3" name="Rectangle 2"/>
          <p:cNvSpPr/>
          <p:nvPr/>
        </p:nvSpPr>
        <p:spPr>
          <a:xfrm>
            <a:off x="1372069" y="549538"/>
            <a:ext cx="9832830" cy="703141"/>
          </a:xfrm>
          <a:prstGeom prst="rect">
            <a:avLst/>
          </a:prstGeom>
        </p:spPr>
        <p:txBody>
          <a:bodyPr wrap="square">
            <a:spAutoFit/>
          </a:bodyPr>
          <a:lstStyle/>
          <a:p>
            <a:pPr algn="ctr" defTabSz="864028">
              <a:defRPr/>
            </a:pPr>
            <a:r>
              <a:rPr lang="vi-VN" sz="3969" b="1" dirty="0">
                <a:solidFill>
                  <a:srgbClr val="FF0000"/>
                </a:solidFill>
                <a:latin typeface="Times New Roman" panose="02020603050405020304" pitchFamily="18" charset="0"/>
              </a:rPr>
              <a:t>Trong bài hát nhắc đến con vật gì?</a:t>
            </a:r>
          </a:p>
        </p:txBody>
      </p:sp>
      <p:sp>
        <p:nvSpPr>
          <p:cNvPr id="12" name="TextBox 11"/>
          <p:cNvSpPr txBox="1"/>
          <p:nvPr/>
        </p:nvSpPr>
        <p:spPr>
          <a:xfrm>
            <a:off x="1064822" y="1705524"/>
            <a:ext cx="2369892" cy="557717"/>
          </a:xfrm>
          <a:prstGeom prst="rect">
            <a:avLst/>
          </a:prstGeom>
          <a:noFill/>
        </p:spPr>
        <p:txBody>
          <a:bodyPr wrap="square" rtlCol="0">
            <a:spAutoFit/>
          </a:bodyPr>
          <a:lstStyle/>
          <a:p>
            <a:r>
              <a:rPr lang="vi-VN" sz="1639" dirty="0"/>
              <a:t> </a:t>
            </a:r>
            <a:r>
              <a:rPr lang="vi-VN" sz="3024" b="1" dirty="0">
                <a:solidFill>
                  <a:schemeClr val="accent5">
                    <a:lumMod val="50000"/>
                  </a:schemeClr>
                </a:solidFill>
                <a:latin typeface="+mj-lt"/>
              </a:rPr>
              <a:t>A: Con heo</a:t>
            </a:r>
            <a:endParaRPr lang="en-US" sz="3024" b="1" dirty="0">
              <a:solidFill>
                <a:schemeClr val="accent5">
                  <a:lumMod val="50000"/>
                </a:schemeClr>
              </a:solidFill>
              <a:latin typeface="+mj-lt"/>
            </a:endParaRPr>
          </a:p>
        </p:txBody>
      </p:sp>
      <p:sp>
        <p:nvSpPr>
          <p:cNvPr id="15" name="TextBox 14"/>
          <p:cNvSpPr txBox="1"/>
          <p:nvPr/>
        </p:nvSpPr>
        <p:spPr>
          <a:xfrm>
            <a:off x="4609810" y="1705522"/>
            <a:ext cx="2369892" cy="557717"/>
          </a:xfrm>
          <a:prstGeom prst="rect">
            <a:avLst/>
          </a:prstGeom>
          <a:noFill/>
        </p:spPr>
        <p:txBody>
          <a:bodyPr wrap="square" rtlCol="0">
            <a:spAutoFit/>
          </a:bodyPr>
          <a:lstStyle/>
          <a:p>
            <a:r>
              <a:rPr lang="vi-VN" sz="1639" dirty="0"/>
              <a:t> </a:t>
            </a:r>
            <a:r>
              <a:rPr lang="vi-VN" sz="3024" b="1" dirty="0">
                <a:solidFill>
                  <a:schemeClr val="accent5">
                    <a:lumMod val="50000"/>
                  </a:schemeClr>
                </a:solidFill>
                <a:latin typeface="+mj-lt"/>
              </a:rPr>
              <a:t>B: Con chó</a:t>
            </a:r>
            <a:endParaRPr lang="en-US" sz="3024" b="1" dirty="0">
              <a:solidFill>
                <a:schemeClr val="accent5">
                  <a:lumMod val="50000"/>
                </a:schemeClr>
              </a:solidFill>
              <a:latin typeface="+mj-lt"/>
            </a:endParaRPr>
          </a:p>
        </p:txBody>
      </p:sp>
      <p:sp>
        <p:nvSpPr>
          <p:cNvPr id="16" name="TextBox 15"/>
          <p:cNvSpPr txBox="1"/>
          <p:nvPr/>
        </p:nvSpPr>
        <p:spPr>
          <a:xfrm>
            <a:off x="8465870" y="1705522"/>
            <a:ext cx="2369892" cy="557717"/>
          </a:xfrm>
          <a:prstGeom prst="rect">
            <a:avLst/>
          </a:prstGeom>
          <a:noFill/>
        </p:spPr>
        <p:txBody>
          <a:bodyPr wrap="square" rtlCol="0">
            <a:spAutoFit/>
          </a:bodyPr>
          <a:lstStyle/>
          <a:p>
            <a:r>
              <a:rPr lang="vi-VN" sz="1639" dirty="0"/>
              <a:t> </a:t>
            </a:r>
            <a:r>
              <a:rPr lang="vi-VN" sz="3024" b="1" dirty="0">
                <a:solidFill>
                  <a:schemeClr val="accent5">
                    <a:lumMod val="50000"/>
                  </a:schemeClr>
                </a:solidFill>
                <a:latin typeface="+mj-lt"/>
              </a:rPr>
              <a:t>C: Con gà</a:t>
            </a:r>
            <a:endParaRPr lang="en-US" sz="3024" b="1" dirty="0">
              <a:solidFill>
                <a:schemeClr val="accent5">
                  <a:lumMod val="50000"/>
                </a:schemeClr>
              </a:solidFill>
              <a:latin typeface="+mj-lt"/>
            </a:endParaRPr>
          </a:p>
        </p:txBody>
      </p:sp>
      <p:pic>
        <p:nvPicPr>
          <p:cNvPr id="17" name="Picture 16"/>
          <p:cNvPicPr>
            <a:picLocks noChangeAspect="1"/>
          </p:cNvPicPr>
          <p:nvPr/>
        </p:nvPicPr>
        <p:blipFill>
          <a:blip r:embed="rId6"/>
          <a:stretch>
            <a:fillRect/>
          </a:stretch>
        </p:blipFill>
        <p:spPr>
          <a:xfrm>
            <a:off x="524183" y="2716099"/>
            <a:ext cx="2910530" cy="2621344"/>
          </a:xfrm>
          <a:prstGeom prst="rect">
            <a:avLst/>
          </a:prstGeom>
        </p:spPr>
      </p:pic>
      <p:pic>
        <p:nvPicPr>
          <p:cNvPr id="18" name="Picture 17"/>
          <p:cNvPicPr>
            <a:picLocks noChangeAspect="1"/>
          </p:cNvPicPr>
          <p:nvPr/>
        </p:nvPicPr>
        <p:blipFill>
          <a:blip r:embed="rId7"/>
          <a:stretch>
            <a:fillRect/>
          </a:stretch>
        </p:blipFill>
        <p:spPr>
          <a:xfrm>
            <a:off x="8465872" y="2766476"/>
            <a:ext cx="2069542" cy="2450870"/>
          </a:xfrm>
          <a:prstGeom prst="rect">
            <a:avLst/>
          </a:prstGeom>
        </p:spPr>
      </p:pic>
      <p:pic>
        <p:nvPicPr>
          <p:cNvPr id="19" name="Picture 18"/>
          <p:cNvPicPr>
            <a:picLocks noChangeAspect="1"/>
          </p:cNvPicPr>
          <p:nvPr/>
        </p:nvPicPr>
        <p:blipFill>
          <a:blip r:embed="rId8"/>
          <a:stretch>
            <a:fillRect/>
          </a:stretch>
        </p:blipFill>
        <p:spPr>
          <a:xfrm>
            <a:off x="4399976" y="2716096"/>
            <a:ext cx="2815119" cy="2595759"/>
          </a:xfrm>
          <a:prstGeom prst="rect">
            <a:avLst/>
          </a:prstGeo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919765" y="5700153"/>
            <a:ext cx="576016" cy="576016"/>
          </a:xfrm>
          <a:prstGeom prst="rect">
            <a:avLst/>
          </a:prstGeom>
        </p:spPr>
      </p:pic>
    </p:spTree>
    <p:custDataLst>
      <p:tags r:id="rId1"/>
    </p:custDataLst>
    <p:extLst>
      <p:ext uri="{BB962C8B-B14F-4D97-AF65-F5344CB8AC3E}">
        <p14:creationId xmlns:p14="http://schemas.microsoft.com/office/powerpoint/2010/main" val="4253944416"/>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300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3000"/>
                                        <p:tgtEl>
                                          <p:spTgt spid="12"/>
                                        </p:tgtEl>
                                      </p:cBhvr>
                                    </p:animEffect>
                                  </p:childTnLst>
                                </p:cTn>
                              </p:par>
                              <p:par>
                                <p:cTn id="19" presetID="6" presetClass="entr" presetSubtype="16" fill="hold" nodeType="withEffect">
                                  <p:stCondLst>
                                    <p:cond delay="300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3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300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3000"/>
                                        <p:tgtEl>
                                          <p:spTgt spid="15"/>
                                        </p:tgtEl>
                                      </p:cBhvr>
                                    </p:animEffect>
                                  </p:childTnLst>
                                </p:cTn>
                              </p:par>
                              <p:par>
                                <p:cTn id="27" presetID="6" presetClass="entr" presetSubtype="16" fill="hold" nodeType="withEffect">
                                  <p:stCondLst>
                                    <p:cond delay="300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3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300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3000"/>
                                        <p:tgtEl>
                                          <p:spTgt spid="16"/>
                                        </p:tgtEl>
                                      </p:cBhvr>
                                    </p:animEffect>
                                  </p:childTnLst>
                                </p:cTn>
                              </p:par>
                              <p:par>
                                <p:cTn id="35" presetID="6" presetClass="entr" presetSubtype="16" fill="hold" nodeType="withEffect">
                                  <p:stCondLst>
                                    <p:cond delay="300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3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1" nodeType="clickEffect">
                                  <p:stCondLst>
                                    <p:cond delay="300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3000"/>
                                        <p:tgtEl>
                                          <p:spTgt spid="12"/>
                                        </p:tgtEl>
                                      </p:cBhvr>
                                    </p:animEffect>
                                  </p:childTnLst>
                                </p:cTn>
                              </p:par>
                              <p:par>
                                <p:cTn id="43" presetID="16" presetClass="entr" presetSubtype="21" fill="hold" nodeType="withEffect">
                                  <p:stCondLst>
                                    <p:cond delay="300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3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5" presetClass="exit" presetSubtype="0" fill="hold" grpId="1" nodeType="clickEffect">
                                  <p:stCondLst>
                                    <p:cond delay="3000"/>
                                  </p:stCondLst>
                                  <p:childTnLst>
                                    <p:animEffect transition="out" filter="fade">
                                      <p:cBhvr>
                                        <p:cTn id="49" dur="3000"/>
                                        <p:tgtEl>
                                          <p:spTgt spid="15"/>
                                        </p:tgtEl>
                                      </p:cBhvr>
                                    </p:animEffect>
                                    <p:anim calcmode="lin" valueType="num">
                                      <p:cBhvr>
                                        <p:cTn id="50" dur="3000"/>
                                        <p:tgtEl>
                                          <p:spTgt spid="1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1" dur="3000"/>
                                        <p:tgtEl>
                                          <p:spTgt spid="15"/>
                                        </p:tgtEl>
                                        <p:attrNameLst>
                                          <p:attrName>ppt_h</p:attrName>
                                        </p:attrNameLst>
                                      </p:cBhvr>
                                      <p:tavLst>
                                        <p:tav tm="0">
                                          <p:val>
                                            <p:strVal val="ppt_h"/>
                                          </p:val>
                                        </p:tav>
                                        <p:tav tm="100000">
                                          <p:val>
                                            <p:strVal val="ppt_h"/>
                                          </p:val>
                                        </p:tav>
                                      </p:tavLst>
                                    </p:anim>
                                    <p:set>
                                      <p:cBhvr>
                                        <p:cTn id="52" dur="1" fill="hold">
                                          <p:stCondLst>
                                            <p:cond delay="2999"/>
                                          </p:stCondLst>
                                        </p:cTn>
                                        <p:tgtEl>
                                          <p:spTgt spid="15"/>
                                        </p:tgtEl>
                                        <p:attrNameLst>
                                          <p:attrName>style.visibility</p:attrName>
                                        </p:attrNameLst>
                                      </p:cBhvr>
                                      <p:to>
                                        <p:strVal val="hidden"/>
                                      </p:to>
                                    </p:set>
                                  </p:childTnLst>
                                </p:cTn>
                              </p:par>
                              <p:par>
                                <p:cTn id="53" presetID="45" presetClass="exit" presetSubtype="0" fill="hold" nodeType="withEffect">
                                  <p:stCondLst>
                                    <p:cond delay="3000"/>
                                  </p:stCondLst>
                                  <p:childTnLst>
                                    <p:animEffect transition="out" filter="fade">
                                      <p:cBhvr>
                                        <p:cTn id="54" dur="3000"/>
                                        <p:tgtEl>
                                          <p:spTgt spid="19"/>
                                        </p:tgtEl>
                                      </p:cBhvr>
                                    </p:animEffect>
                                    <p:anim calcmode="lin" valueType="num">
                                      <p:cBhvr>
                                        <p:cTn id="55" dur="300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6" dur="3000"/>
                                        <p:tgtEl>
                                          <p:spTgt spid="19"/>
                                        </p:tgtEl>
                                        <p:attrNameLst>
                                          <p:attrName>ppt_h</p:attrName>
                                        </p:attrNameLst>
                                      </p:cBhvr>
                                      <p:tavLst>
                                        <p:tav tm="0">
                                          <p:val>
                                            <p:strVal val="ppt_h"/>
                                          </p:val>
                                        </p:tav>
                                        <p:tav tm="100000">
                                          <p:val>
                                            <p:strVal val="ppt_h"/>
                                          </p:val>
                                        </p:tav>
                                      </p:tavLst>
                                    </p:anim>
                                    <p:set>
                                      <p:cBhvr>
                                        <p:cTn id="57" dur="1" fill="hold">
                                          <p:stCondLst>
                                            <p:cond delay="2999"/>
                                          </p:stCondLst>
                                        </p:cTn>
                                        <p:tgtEl>
                                          <p:spTgt spid="19"/>
                                        </p:tgtEl>
                                        <p:attrNameLst>
                                          <p:attrName>style.visibility</p:attrName>
                                        </p:attrNameLst>
                                      </p:cBhvr>
                                      <p:to>
                                        <p:strVal val="hidden"/>
                                      </p:to>
                                    </p:set>
                                  </p:childTnLst>
                                </p:cTn>
                              </p:par>
                              <p:par>
                                <p:cTn id="58" presetID="45" presetClass="exit" presetSubtype="0" fill="hold" grpId="1" nodeType="withEffect">
                                  <p:stCondLst>
                                    <p:cond delay="3000"/>
                                  </p:stCondLst>
                                  <p:childTnLst>
                                    <p:animEffect transition="out" filter="fade">
                                      <p:cBhvr>
                                        <p:cTn id="59" dur="3000"/>
                                        <p:tgtEl>
                                          <p:spTgt spid="16"/>
                                        </p:tgtEl>
                                      </p:cBhvr>
                                    </p:animEffect>
                                    <p:anim calcmode="lin" valueType="num">
                                      <p:cBhvr>
                                        <p:cTn id="60" dur="3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1" dur="3000"/>
                                        <p:tgtEl>
                                          <p:spTgt spid="16"/>
                                        </p:tgtEl>
                                        <p:attrNameLst>
                                          <p:attrName>ppt_h</p:attrName>
                                        </p:attrNameLst>
                                      </p:cBhvr>
                                      <p:tavLst>
                                        <p:tav tm="0">
                                          <p:val>
                                            <p:strVal val="ppt_h"/>
                                          </p:val>
                                        </p:tav>
                                        <p:tav tm="100000">
                                          <p:val>
                                            <p:strVal val="ppt_h"/>
                                          </p:val>
                                        </p:tav>
                                      </p:tavLst>
                                    </p:anim>
                                    <p:set>
                                      <p:cBhvr>
                                        <p:cTn id="62" dur="1" fill="hold">
                                          <p:stCondLst>
                                            <p:cond delay="2999"/>
                                          </p:stCondLst>
                                        </p:cTn>
                                        <p:tgtEl>
                                          <p:spTgt spid="16"/>
                                        </p:tgtEl>
                                        <p:attrNameLst>
                                          <p:attrName>style.visibility</p:attrName>
                                        </p:attrNameLst>
                                      </p:cBhvr>
                                      <p:to>
                                        <p:strVal val="hidden"/>
                                      </p:to>
                                    </p:set>
                                  </p:childTnLst>
                                </p:cTn>
                              </p:par>
                              <p:par>
                                <p:cTn id="63" presetID="45" presetClass="exit" presetSubtype="0" fill="hold" nodeType="withEffect">
                                  <p:stCondLst>
                                    <p:cond delay="3000"/>
                                  </p:stCondLst>
                                  <p:childTnLst>
                                    <p:animEffect transition="out" filter="fade">
                                      <p:cBhvr>
                                        <p:cTn id="64" dur="3000"/>
                                        <p:tgtEl>
                                          <p:spTgt spid="18"/>
                                        </p:tgtEl>
                                      </p:cBhvr>
                                    </p:animEffect>
                                    <p:anim calcmode="lin" valueType="num">
                                      <p:cBhvr>
                                        <p:cTn id="65" dur="3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6" dur="3000"/>
                                        <p:tgtEl>
                                          <p:spTgt spid="18"/>
                                        </p:tgtEl>
                                        <p:attrNameLst>
                                          <p:attrName>ppt_h</p:attrName>
                                        </p:attrNameLst>
                                      </p:cBhvr>
                                      <p:tavLst>
                                        <p:tav tm="0">
                                          <p:val>
                                            <p:strVal val="ppt_h"/>
                                          </p:val>
                                        </p:tav>
                                        <p:tav tm="100000">
                                          <p:val>
                                            <p:strVal val="ppt_h"/>
                                          </p:val>
                                        </p:tav>
                                      </p:tavLst>
                                    </p:anim>
                                    <p:set>
                                      <p:cBhvr>
                                        <p:cTn id="67" dur="1" fill="hold">
                                          <p:stCondLst>
                                            <p:cond delay="2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2"/>
                </p:tgtEl>
              </p:cMediaNode>
            </p:audio>
          </p:childTnLst>
        </p:cTn>
      </p:par>
    </p:tnLst>
    <p:bldLst>
      <p:bldP spid="3" grpId="0"/>
      <p:bldP spid="12" grpId="0"/>
      <p:bldP spid="12" grpId="1"/>
      <p:bldP spid="15" grpId="0"/>
      <p:bldP spid="15" grpId="1"/>
      <p:bldP spid="16" grpId="0"/>
      <p:bldP spid="1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1"/>
            <a:ext cx="11973696" cy="6480175"/>
          </a:xfrm>
          <a:prstGeom prst="rect">
            <a:avLst/>
          </a:prstGeom>
        </p:spPr>
      </p:pic>
      <p:pic>
        <p:nvPicPr>
          <p:cNvPr id="3" name="1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7123"/>
            <a:ext cx="11973697" cy="6487297"/>
          </a:xfrm>
          <a:prstGeom prst="rect">
            <a:avLst/>
          </a:prstGeom>
        </p:spPr>
      </p:pic>
    </p:spTree>
    <p:extLst>
      <p:ext uri="{BB962C8B-B14F-4D97-AF65-F5344CB8AC3E}">
        <p14:creationId xmlns:p14="http://schemas.microsoft.com/office/powerpoint/2010/main" val="1637112544"/>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1"/>
            <a:ext cx="11973696" cy="6480175"/>
          </a:xfrm>
          <a:prstGeom prst="rect">
            <a:avLst/>
          </a:prstGeom>
        </p:spPr>
      </p:pic>
      <p:pic>
        <p:nvPicPr>
          <p:cNvPr id="2" name="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1973696" cy="6459494"/>
          </a:xfrm>
          <a:prstGeom prst="rect">
            <a:avLst/>
          </a:prstGeom>
        </p:spPr>
      </p:pic>
    </p:spTree>
    <p:extLst>
      <p:ext uri="{BB962C8B-B14F-4D97-AF65-F5344CB8AC3E}">
        <p14:creationId xmlns:p14="http://schemas.microsoft.com/office/powerpoint/2010/main" val="847276687"/>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1"/>
            <a:ext cx="11879262" cy="6480175"/>
          </a:xfrm>
          <a:prstGeom prst="rect">
            <a:avLst/>
          </a:prstGeom>
        </p:spPr>
      </p:pic>
      <p:sp>
        <p:nvSpPr>
          <p:cNvPr id="2" name="TextBox 1"/>
          <p:cNvSpPr txBox="1"/>
          <p:nvPr/>
        </p:nvSpPr>
        <p:spPr>
          <a:xfrm>
            <a:off x="691978" y="377251"/>
            <a:ext cx="10414852" cy="5992025"/>
          </a:xfrm>
          <a:prstGeom prst="rect">
            <a:avLst/>
          </a:prstGeom>
          <a:noFill/>
        </p:spPr>
        <p:txBody>
          <a:bodyPr wrap="square" rtlCol="0">
            <a:spAutoFit/>
          </a:bodyPr>
          <a:lstStyle/>
          <a:p>
            <a:pPr algn="ctr"/>
            <a:r>
              <a:rPr lang="vi-VN" sz="2645" b="1" dirty="0">
                <a:solidFill>
                  <a:srgbClr val="FF0000"/>
                </a:solidFill>
                <a:latin typeface="+mj-lt"/>
              </a:rPr>
              <a:t>Câu truyện: Lợn con sạch lắm rồi</a:t>
            </a:r>
          </a:p>
          <a:p>
            <a:r>
              <a:rPr lang="vi-VN" sz="1983" dirty="0">
                <a:solidFill>
                  <a:schemeClr val="accent5">
                    <a:lumMod val="50000"/>
                  </a:schemeClr>
                </a:solidFill>
                <a:latin typeface="+mj-lt"/>
              </a:rPr>
              <a:t>Trong khu rừng nọ có rất nhiều bạn nhỏ sinh sống: Gấu con, Thỏ con, Khỉ con, Tí nâu và Lợn con…</a:t>
            </a:r>
          </a:p>
          <a:p>
            <a:r>
              <a:rPr lang="vi-VN" sz="1983" dirty="0">
                <a:solidFill>
                  <a:schemeClr val="accent5">
                    <a:lumMod val="50000"/>
                  </a:schemeClr>
                </a:solidFill>
                <a:latin typeface="+mj-lt"/>
              </a:rPr>
              <a:t>       Tất cả các bạn đều sạch sẽ và khỏe mạnh. Riêng Lợn con vừa lười vừa bẩn.</a:t>
            </a:r>
          </a:p>
          <a:p>
            <a:r>
              <a:rPr lang="vi-VN" sz="1983" dirty="0">
                <a:solidFill>
                  <a:schemeClr val="accent5">
                    <a:lumMod val="50000"/>
                  </a:schemeClr>
                </a:solidFill>
                <a:latin typeface="+mj-lt"/>
              </a:rPr>
              <a:t>        Một buổi sáng đẹp trời, các bạn cùng nhau chơi đùa rất vui vẻ. Lợn con đang ngủ thì nghe tiếng cười. Chú bật dậy, chạy đến bên cửa sổ, nhìn ra ngoài. Thấy các bạn chơi đùa vui vẻ. Lợn con vội mở cửa, chạy ào ra đến để chơi cùng.</a:t>
            </a:r>
          </a:p>
          <a:p>
            <a:r>
              <a:rPr lang="vi-VN" sz="1983" dirty="0">
                <a:solidFill>
                  <a:schemeClr val="accent5">
                    <a:lumMod val="50000"/>
                  </a:schemeClr>
                </a:solidFill>
                <a:latin typeface="+mj-lt"/>
              </a:rPr>
              <a:t>        Các bạn thấy Lợn con bẩn và hôi quá nên vội vàng lảng ra chỗ khác. Chỉ trong nháy mắt, tất cả các bạn đã chạy biến đi hết. Lợn con rất buồn và không hiểu tại sao các bạn lại không chơi với mình.</a:t>
            </a:r>
          </a:p>
          <a:p>
            <a:r>
              <a:rPr lang="vi-VN" sz="1983" dirty="0">
                <a:solidFill>
                  <a:schemeClr val="accent5">
                    <a:lumMod val="50000"/>
                  </a:schemeClr>
                </a:solidFill>
                <a:latin typeface="+mj-lt"/>
              </a:rPr>
              <a:t>        Chim Sơn ca sà xuống bảo:</a:t>
            </a:r>
          </a:p>
          <a:p>
            <a:r>
              <a:rPr lang="vi-VN" sz="1983" dirty="0">
                <a:solidFill>
                  <a:schemeClr val="accent5">
                    <a:lumMod val="50000"/>
                  </a:schemeClr>
                </a:solidFill>
                <a:latin typeface="+mj-lt"/>
              </a:rPr>
              <a:t>        - Lơn con ơi! Lợn con về tắm đi. Vì Lợn con bẩn quá nên các bạn không dám đến gần đấy.</a:t>
            </a:r>
          </a:p>
          <a:p>
            <a:r>
              <a:rPr lang="vi-VN" sz="1983" dirty="0">
                <a:solidFill>
                  <a:schemeClr val="accent5">
                    <a:lumMod val="50000"/>
                  </a:schemeClr>
                </a:solidFill>
                <a:latin typeface="+mj-lt"/>
              </a:rPr>
              <a:t>        Lợn con xấu hổ quá, vội chạy về nhà tắm rửa thật sạch.</a:t>
            </a:r>
          </a:p>
          <a:p>
            <a:r>
              <a:rPr lang="vi-VN" sz="1983" dirty="0">
                <a:solidFill>
                  <a:schemeClr val="accent5">
                    <a:lumMod val="50000"/>
                  </a:schemeClr>
                </a:solidFill>
                <a:latin typeface="+mj-lt"/>
              </a:rPr>
              <a:t>        Tối hôm đó, trắng sáng đẹp, các bạn lại tụ tập chơi dưới gốc cây trốn tìm. Vừa nhìn thấy Lợn con xuất hiện với quần áo gọn gàng, sạch sẽ, Gấu con và Thỏ con chạy ngay lại rủ Lợn con cùng chơi.</a:t>
            </a:r>
          </a:p>
          <a:p>
            <a:r>
              <a:rPr lang="vi-VN" sz="1983" dirty="0">
                <a:solidFill>
                  <a:schemeClr val="accent5">
                    <a:lumMod val="50000"/>
                  </a:schemeClr>
                </a:solidFill>
                <a:latin typeface="+mj-lt"/>
              </a:rPr>
              <a:t>        Từ hôm đó, ngày nào Lợn con cũng tắm rửa sạch sẽ. Buổi sáng, Lợn con còn dậy sớm tập thể dục nữa đấy!</a:t>
            </a:r>
          </a:p>
          <a:p>
            <a:r>
              <a:rPr lang="vi-VN" sz="1983" dirty="0">
                <a:solidFill>
                  <a:schemeClr val="accent5">
                    <a:lumMod val="50000"/>
                  </a:schemeClr>
                </a:solidFill>
                <a:latin typeface="+mj-lt"/>
              </a:rPr>
              <a:t>        Các bạn nhỏ cùng bảo nhau:</a:t>
            </a:r>
          </a:p>
          <a:p>
            <a:r>
              <a:rPr lang="vi-VN" sz="1983" dirty="0">
                <a:solidFill>
                  <a:schemeClr val="accent5">
                    <a:lumMod val="50000"/>
                  </a:schemeClr>
                </a:solidFill>
                <a:latin typeface="+mj-lt"/>
              </a:rPr>
              <a:t>        - Lợn con sạch lắm rồi! Lợn con không còn lười biếng như trước nữa. Chúng mình cùng dậy sớm tập thể dục với Lợn con để cho cơ thể luôn luôn khỏe mạnh nhé!</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9765" y="5700153"/>
            <a:ext cx="576016" cy="576016"/>
          </a:xfrm>
          <a:prstGeom prst="rect">
            <a:avLst/>
          </a:prstGeom>
        </p:spPr>
      </p:pic>
    </p:spTree>
    <p:extLst>
      <p:ext uri="{BB962C8B-B14F-4D97-AF65-F5344CB8AC3E}">
        <p14:creationId xmlns:p14="http://schemas.microsoft.com/office/powerpoint/2010/main" val="639593099"/>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8|9.5"/>
</p:tagLst>
</file>

<file path=ppt/tags/tag10.xml><?xml version="1.0" encoding="utf-8"?>
<p:tagLst xmlns:a="http://schemas.openxmlformats.org/drawingml/2006/main" xmlns:r="http://schemas.openxmlformats.org/officeDocument/2006/relationships" xmlns:p="http://schemas.openxmlformats.org/presentationml/2006/main">
  <p:tag name="TIMING" val="|1.2|1|4.9|2.1|1.5|3.7|0.7|1.2|0.7|0.5|6.2"/>
</p:tagLst>
</file>

<file path=ppt/tags/tag2.xml><?xml version="1.0" encoding="utf-8"?>
<p:tagLst xmlns:a="http://schemas.openxmlformats.org/drawingml/2006/main" xmlns:r="http://schemas.openxmlformats.org/officeDocument/2006/relationships" xmlns:p="http://schemas.openxmlformats.org/presentationml/2006/main">
  <p:tag name="TIMING" val="|1.2|3.7|0.7|2.5|3|14.8"/>
</p:tagLst>
</file>

<file path=ppt/tags/tag3.xml><?xml version="1.0" encoding="utf-8"?>
<p:tagLst xmlns:a="http://schemas.openxmlformats.org/drawingml/2006/main" xmlns:r="http://schemas.openxmlformats.org/officeDocument/2006/relationships" xmlns:p="http://schemas.openxmlformats.org/presentationml/2006/main">
  <p:tag name="TIMING" val="|1.1|3.5|1.1|2.9|2.8|11.6"/>
</p:tagLst>
</file>

<file path=ppt/tags/tag4.xml><?xml version="1.0" encoding="utf-8"?>
<p:tagLst xmlns:a="http://schemas.openxmlformats.org/drawingml/2006/main" xmlns:r="http://schemas.openxmlformats.org/officeDocument/2006/relationships" xmlns:p="http://schemas.openxmlformats.org/presentationml/2006/main">
  <p:tag name="TIMING" val="|1.1|3.7|1.4|11|0.9|16.9"/>
</p:tagLst>
</file>

<file path=ppt/tags/tag5.xml><?xml version="1.0" encoding="utf-8"?>
<p:tagLst xmlns:a="http://schemas.openxmlformats.org/drawingml/2006/main" xmlns:r="http://schemas.openxmlformats.org/officeDocument/2006/relationships" xmlns:p="http://schemas.openxmlformats.org/presentationml/2006/main">
  <p:tag name="TIMING" val="|0.1|3.3|0.9|8.4|14.9"/>
</p:tagLst>
</file>

<file path=ppt/tags/tag6.xml><?xml version="1.0" encoding="utf-8"?>
<p:tagLst xmlns:a="http://schemas.openxmlformats.org/drawingml/2006/main" xmlns:r="http://schemas.openxmlformats.org/officeDocument/2006/relationships" xmlns:p="http://schemas.openxmlformats.org/presentationml/2006/main">
  <p:tag name="TIMING" val="|1|3.5|0.7|9.1|0.2"/>
</p:tagLst>
</file>

<file path=ppt/tags/tag7.xml><?xml version="1.0" encoding="utf-8"?>
<p:tagLst xmlns:a="http://schemas.openxmlformats.org/drawingml/2006/main" xmlns:r="http://schemas.openxmlformats.org/officeDocument/2006/relationships" xmlns:p="http://schemas.openxmlformats.org/presentationml/2006/main">
  <p:tag name="TIMING" val="|0.1|3.7|0.6|3|3.4"/>
</p:tagLst>
</file>

<file path=ppt/tags/tag8.xml><?xml version="1.0" encoding="utf-8"?>
<p:tagLst xmlns:a="http://schemas.openxmlformats.org/drawingml/2006/main" xmlns:r="http://schemas.openxmlformats.org/officeDocument/2006/relationships" xmlns:p="http://schemas.openxmlformats.org/presentationml/2006/main">
  <p:tag name="TIMING" val="|2.2|5.2|0.9|8|2"/>
</p:tagLst>
</file>

<file path=ppt/tags/tag9.xml><?xml version="1.0" encoding="utf-8"?>
<p:tagLst xmlns:a="http://schemas.openxmlformats.org/drawingml/2006/main" xmlns:r="http://schemas.openxmlformats.org/officeDocument/2006/relationships" xmlns:p="http://schemas.openxmlformats.org/presentationml/2006/main">
  <p:tag name="TIMING" val="|1.4|5.7|1.4|2.2|3.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3655</TotalTime>
  <Words>360</Words>
  <Application>Microsoft Office PowerPoint</Application>
  <PresentationFormat>Custom</PresentationFormat>
  <Paragraphs>49</Paragraphs>
  <Slides>18</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21AK22</dc:creator>
  <cp:lastModifiedBy>Admin</cp:lastModifiedBy>
  <cp:revision>167</cp:revision>
  <dcterms:created xsi:type="dcterms:W3CDTF">2023-09-13T01:33:01Z</dcterms:created>
  <dcterms:modified xsi:type="dcterms:W3CDTF">2023-11-15T07:52:58Z</dcterms:modified>
</cp:coreProperties>
</file>