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996" y="42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2C151-0311-69F4-5B4A-DEF2C589B2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FDCBA1-EC1F-18F3-F6BD-8916866F73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82B15-3F4E-57D9-69E6-E6929BFCA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14E3-A887-45FD-812C-2E03CA0491AB}" type="datetimeFigureOut">
              <a:rPr lang="en-SG" smtClean="0"/>
              <a:t>15/9/2023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FF4F5-A2BD-B9CF-BA0A-32D6DB364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A2A2A-E2DC-A76C-C4C2-1E48ECF64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74DD-FA2C-477B-A5D7-155E4C57F6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37923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3E0D5-647A-15EC-564B-D49683891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5D5971-0BA3-D7EB-2144-3AF39DED44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D1ECB1-1971-CB7E-3E22-FADFE0268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14E3-A887-45FD-812C-2E03CA0491AB}" type="datetimeFigureOut">
              <a:rPr lang="en-SG" smtClean="0"/>
              <a:t>15/9/2023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F72D1-A9A2-A264-D8E3-837F27857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3FF1C-8037-F283-C791-535864DA1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74DD-FA2C-477B-A5D7-155E4C57F6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5979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8ED3FA-287A-07E2-0101-44D1A32EBD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A5C8EC-C646-27F2-8C87-447B05B17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A4B411-9006-8E88-0352-9E568E187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14E3-A887-45FD-812C-2E03CA0491AB}" type="datetimeFigureOut">
              <a:rPr lang="en-SG" smtClean="0"/>
              <a:t>15/9/2023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6B87D-F500-04FE-0029-E94732746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2BAAA-3862-3523-643A-09274F541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74DD-FA2C-477B-A5D7-155E4C57F6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65153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1DFDE-8E40-8E07-32DD-FD26D55A2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0E438-909C-B492-F121-460EE809B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38FE3-A1C6-A7B0-36BC-68FF1246C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14E3-A887-45FD-812C-2E03CA0491AB}" type="datetimeFigureOut">
              <a:rPr lang="en-SG" smtClean="0"/>
              <a:t>15/9/2023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8E8EE-70BC-97BE-B285-D4E6A7A7A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D5978-ED33-BEB8-EA0B-B87E28018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74DD-FA2C-477B-A5D7-155E4C57F6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08537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70D22-C320-9382-CDFD-140916539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0C67E-0095-2FE3-820A-33913932F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38DB4-CD29-5DB7-0FCB-454F10E56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14E3-A887-45FD-812C-2E03CA0491AB}" type="datetimeFigureOut">
              <a:rPr lang="en-SG" smtClean="0"/>
              <a:t>15/9/2023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D6C1C-D961-A590-1261-B0EF347E3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309CB-8FF6-41F2-8128-757CD5B11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74DD-FA2C-477B-A5D7-155E4C57F6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26316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7B772-32C0-7767-AAF2-BA41FBABE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18D2C-D2A7-827A-E4B6-3C23EBFB81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E13B09-B2CC-E587-7AD1-5CE4713A64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86F0F0-25AA-8B33-73DC-3C9779003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14E3-A887-45FD-812C-2E03CA0491AB}" type="datetimeFigureOut">
              <a:rPr lang="en-SG" smtClean="0"/>
              <a:t>15/9/2023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A4C882-CFA8-1BC2-C3AA-7ED4809E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D4F729-413D-494F-E924-303C73290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74DD-FA2C-477B-A5D7-155E4C57F6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34841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F6C7E-4BF1-545F-31EA-D24935321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350BD-5C52-86DE-6D4F-6EC2CBBCF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2FC82-1AC1-DBFF-567A-8777D8717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876DAB-1BA2-4B82-31DD-8D377F2480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68D477-5CB9-E5EA-5A92-6BCCFAFD27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84CEAD-6C4B-A433-6F04-EDC33784A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14E3-A887-45FD-812C-2E03CA0491AB}" type="datetimeFigureOut">
              <a:rPr lang="en-SG" smtClean="0"/>
              <a:t>15/9/2023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A92C83-7473-ABD4-3869-0372F1FE8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3C03F2-AFFA-B692-A004-AE7EEE207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74DD-FA2C-477B-A5D7-155E4C57F6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81948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63AE5-6640-3C84-798A-B0F100AFC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2B88C2-E46C-260C-EF03-A1C8102F6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14E3-A887-45FD-812C-2E03CA0491AB}" type="datetimeFigureOut">
              <a:rPr lang="en-SG" smtClean="0"/>
              <a:t>15/9/2023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56415E-F996-BB5B-6C8D-45224C1B2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51279B-4192-3C16-346B-3046D3A18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74DD-FA2C-477B-A5D7-155E4C57F6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72653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6CAA-2741-DC49-1823-D47E02932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14E3-A887-45FD-812C-2E03CA0491AB}" type="datetimeFigureOut">
              <a:rPr lang="en-SG" smtClean="0"/>
              <a:t>15/9/2023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07F945-3A25-DAD3-6B06-08A077A29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762F1A-FC73-8287-67B6-CC472F95D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74DD-FA2C-477B-A5D7-155E4C57F6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06300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3330C-8885-C593-B4C5-6587A6923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7B78D-8149-4454-89DD-869D61F80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2FE65-32B9-C6B1-16E4-D51BBB1643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C7EAD9-CE7F-7E0A-3FDF-B424CD227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14E3-A887-45FD-812C-2E03CA0491AB}" type="datetimeFigureOut">
              <a:rPr lang="en-SG" smtClean="0"/>
              <a:t>15/9/2023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891E42-B1C1-12B0-A36F-7D7194FEA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E50BE-C960-FDE1-833E-27EBFEE51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74DD-FA2C-477B-A5D7-155E4C57F6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40233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D935D-7AE7-5E10-04DE-F0E04A105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486F4-2A53-AE38-B1F9-1A694ED14B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6E8D32-7085-BFE7-D8D5-4CE0ECCDEC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9DE333-74BE-2686-21D1-3609BA197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14E3-A887-45FD-812C-2E03CA0491AB}" type="datetimeFigureOut">
              <a:rPr lang="en-SG" smtClean="0"/>
              <a:t>15/9/2023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109482-986A-A3C1-BE63-4F40C54EF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396459-BFCF-A33D-7576-7A89F8BFD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F74DD-FA2C-477B-A5D7-155E4C57F6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18140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AB5AD8-24B6-5A41-1BCC-3DD94F5D5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2A7ED5-629E-8359-9BA0-6C2233953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BF411-A0FC-ECB5-7C2D-E38C7D43D3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014E3-A887-45FD-812C-2E03CA0491AB}" type="datetimeFigureOut">
              <a:rPr lang="en-SG" smtClean="0"/>
              <a:t>15/9/2023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70A1B-4B84-8F47-C09C-97893F769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0AB83-6731-4E5D-596F-BC01C2B5D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F74DD-FA2C-477B-A5D7-155E4C57F6E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2076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2.gif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6000"/>
            <a:lum/>
          </a:blip>
          <a:srcRect/>
          <a:stretch>
            <a:fillRect b="-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độ tuổi">
            <a:extLst>
              <a:ext uri="{FF2B5EF4-FFF2-40B4-BE49-F238E27FC236}">
                <a16:creationId xmlns:a16="http://schemas.microsoft.com/office/drawing/2014/main" id="{B95C4794-B4F4-A1EC-07B8-505299F6C8FD}"/>
              </a:ext>
            </a:extLst>
          </p:cNvPr>
          <p:cNvSpPr txBox="1"/>
          <p:nvPr/>
        </p:nvSpPr>
        <p:spPr>
          <a:xfrm>
            <a:off x="3638837" y="5071694"/>
            <a:ext cx="4587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Bahnschrift" panose="020B0502040204020203" pitchFamily="34" charset="0"/>
              </a:rPr>
              <a:t>Độ</a:t>
            </a:r>
            <a:r>
              <a:rPr lang="en-US" sz="2800" b="1" dirty="0">
                <a:solidFill>
                  <a:srgbClr val="7030A0"/>
                </a:solidFill>
                <a:latin typeface="Bahnschrif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Bahnschrift" panose="020B0502040204020203" pitchFamily="34" charset="0"/>
              </a:rPr>
              <a:t>tuổi</a:t>
            </a:r>
            <a:r>
              <a:rPr lang="en-US" sz="2800" b="1" dirty="0">
                <a:solidFill>
                  <a:srgbClr val="7030A0"/>
                </a:solidFill>
                <a:latin typeface="Bahnschrift" panose="020B0502040204020203" pitchFamily="34" charset="0"/>
              </a:rPr>
              <a:t>: 24-36 </a:t>
            </a:r>
            <a:r>
              <a:rPr lang="en-US" sz="2800" b="1" dirty="0" err="1">
                <a:solidFill>
                  <a:srgbClr val="7030A0"/>
                </a:solidFill>
                <a:latin typeface="Bahnschrift" panose="020B0502040204020203" pitchFamily="34" charset="0"/>
              </a:rPr>
              <a:t>tháng</a:t>
            </a:r>
            <a:r>
              <a:rPr lang="en-US" sz="2800" b="1" dirty="0">
                <a:solidFill>
                  <a:srgbClr val="7030A0"/>
                </a:solidFill>
                <a:latin typeface="Bahnschrif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Bahnschrift" panose="020B0502040204020203" pitchFamily="34" charset="0"/>
              </a:rPr>
              <a:t>tuổi</a:t>
            </a:r>
            <a:endParaRPr lang="en-SG" sz="2800" b="1" dirty="0">
              <a:solidFill>
                <a:srgbClr val="7030A0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gv">
            <a:extLst>
              <a:ext uri="{FF2B5EF4-FFF2-40B4-BE49-F238E27FC236}">
                <a16:creationId xmlns:a16="http://schemas.microsoft.com/office/drawing/2014/main" id="{D3EEA9D9-83BE-05B6-6ECA-FC685C411750}"/>
              </a:ext>
            </a:extLst>
          </p:cNvPr>
          <p:cNvSpPr txBox="1"/>
          <p:nvPr/>
        </p:nvSpPr>
        <p:spPr>
          <a:xfrm>
            <a:off x="3045002" y="4548474"/>
            <a:ext cx="5775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Bahnschrift" panose="020B0502040204020203" pitchFamily="34" charset="0"/>
              </a:rPr>
              <a:t>Giáo</a:t>
            </a:r>
            <a:r>
              <a:rPr lang="en-US" sz="2800" b="1" dirty="0">
                <a:solidFill>
                  <a:srgbClr val="7030A0"/>
                </a:solidFill>
                <a:latin typeface="Bahnschrift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Bahnschrift" panose="020B0502040204020203" pitchFamily="34" charset="0"/>
              </a:rPr>
              <a:t>viên</a:t>
            </a:r>
            <a:r>
              <a:rPr lang="en-US" sz="2800" b="1" dirty="0">
                <a:solidFill>
                  <a:srgbClr val="7030A0"/>
                </a:solidFill>
                <a:latin typeface="Bahnschrift" panose="020B0502040204020203" pitchFamily="34" charset="0"/>
              </a:rPr>
              <a:t>: Vũ </a:t>
            </a:r>
            <a:r>
              <a:rPr lang="en-US" sz="2800" b="1" dirty="0" err="1">
                <a:solidFill>
                  <a:srgbClr val="7030A0"/>
                </a:solidFill>
                <a:latin typeface="Bahnschrift" panose="020B0502040204020203" pitchFamily="34" charset="0"/>
              </a:rPr>
              <a:t>Thị</a:t>
            </a:r>
            <a:r>
              <a:rPr lang="en-US" sz="2800" b="1" dirty="0">
                <a:solidFill>
                  <a:srgbClr val="7030A0"/>
                </a:solidFill>
                <a:latin typeface="Bahnschrift" panose="020B0502040204020203" pitchFamily="34" charset="0"/>
              </a:rPr>
              <a:t> Thu Hà</a:t>
            </a:r>
            <a:endParaRPr lang="en-SG" sz="2800" b="1" dirty="0">
              <a:solidFill>
                <a:srgbClr val="7030A0"/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bài thơ">
            <a:extLst>
              <a:ext uri="{FF2B5EF4-FFF2-40B4-BE49-F238E27FC236}">
                <a16:creationId xmlns:a16="http://schemas.microsoft.com/office/drawing/2014/main" id="{AD1161F2-BDED-2AB1-5119-366A9B0721CF}"/>
              </a:ext>
            </a:extLst>
          </p:cNvPr>
          <p:cNvSpPr txBox="1"/>
          <p:nvPr/>
        </p:nvSpPr>
        <p:spPr>
          <a:xfrm>
            <a:off x="3744004" y="3221652"/>
            <a:ext cx="4903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Bahnschrift" panose="020B0502040204020203" pitchFamily="34" charset="0"/>
              </a:rPr>
              <a:t> “</a:t>
            </a:r>
            <a:r>
              <a:rPr lang="en-US" sz="36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mới</a:t>
            </a:r>
            <a:r>
              <a:rPr lang="en-US" sz="3600" b="1" dirty="0">
                <a:solidFill>
                  <a:srgbClr val="FF0000"/>
                </a:solidFill>
                <a:latin typeface="Bahnschrift" panose="020B0502040204020203" pitchFamily="34" charset="0"/>
              </a:rPr>
              <a:t>”</a:t>
            </a:r>
            <a:endParaRPr lang="en-SG" sz="3600" b="1" dirty="0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LV phát triển">
            <a:extLst>
              <a:ext uri="{FF2B5EF4-FFF2-40B4-BE49-F238E27FC236}">
                <a16:creationId xmlns:a16="http://schemas.microsoft.com/office/drawing/2014/main" id="{7DA6B824-FE6C-A4C4-CC1C-67E9FA73C1A3}"/>
              </a:ext>
            </a:extLst>
          </p:cNvPr>
          <p:cNvSpPr txBox="1"/>
          <p:nvPr/>
        </p:nvSpPr>
        <p:spPr>
          <a:xfrm>
            <a:off x="3612562" y="2623262"/>
            <a:ext cx="4903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Bahnschrift" panose="020B0502040204020203" pitchFamily="34" charset="0"/>
              </a:rPr>
              <a:t>LĨNH VỰC PHÁT TRIỂN NGÔN NGỮ</a:t>
            </a:r>
            <a:endParaRPr lang="en-SG" sz="2400" b="1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ubnd">
            <a:extLst>
              <a:ext uri="{FF2B5EF4-FFF2-40B4-BE49-F238E27FC236}">
                <a16:creationId xmlns:a16="http://schemas.microsoft.com/office/drawing/2014/main" id="{0091541F-2018-0607-D202-F2C19B1F22A2}"/>
              </a:ext>
            </a:extLst>
          </p:cNvPr>
          <p:cNvSpPr txBox="1"/>
          <p:nvPr/>
        </p:nvSpPr>
        <p:spPr>
          <a:xfrm>
            <a:off x="3651976" y="721809"/>
            <a:ext cx="4351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Bahnschrift" panose="020B0502040204020203" pitchFamily="34" charset="0"/>
              </a:rPr>
              <a:t>UBND QUẬN HẢI AN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Bahnschrift" panose="020B0502040204020203" pitchFamily="34" charset="0"/>
              </a:rPr>
              <a:t>TRƯỜNG MẦM NON NAM HẢI</a:t>
            </a:r>
            <a:endParaRPr lang="en-SG" sz="2400" b="1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pic>
        <p:nvPicPr>
          <p:cNvPr id="11" name="cửa trái" descr="A wooden door with a window&#10;&#10;Description automatically generated">
            <a:extLst>
              <a:ext uri="{FF2B5EF4-FFF2-40B4-BE49-F238E27FC236}">
                <a16:creationId xmlns:a16="http://schemas.microsoft.com/office/drawing/2014/main" id="{1A4336A6-3B56-CE33-6908-268CDA9F19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3" t="3364" r="21088" b="1615"/>
          <a:stretch/>
        </p:blipFill>
        <p:spPr>
          <a:xfrm>
            <a:off x="3055398" y="-10932"/>
            <a:ext cx="3168000" cy="6858000"/>
          </a:xfrm>
          <a:prstGeom prst="rect">
            <a:avLst/>
          </a:prstGeom>
        </p:spPr>
      </p:pic>
      <p:pic>
        <p:nvPicPr>
          <p:cNvPr id="12" name="cửa phải" descr="A wooden door with a window&#10;&#10;Description automatically generated">
            <a:extLst>
              <a:ext uri="{FF2B5EF4-FFF2-40B4-BE49-F238E27FC236}">
                <a16:creationId xmlns:a16="http://schemas.microsoft.com/office/drawing/2014/main" id="{7E4919DB-7A8C-B38D-E9E2-F586E5563D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3" t="3364" r="21088" b="1615"/>
          <a:stretch/>
        </p:blipFill>
        <p:spPr>
          <a:xfrm flipH="1">
            <a:off x="6198322" y="-18828"/>
            <a:ext cx="3323771" cy="6858000"/>
          </a:xfrm>
          <a:prstGeom prst="rect">
            <a:avLst/>
          </a:prstGeom>
        </p:spPr>
      </p:pic>
      <p:pic>
        <p:nvPicPr>
          <p:cNvPr id="14" name="gỗ trái" descr="A wood planks with a pattern&#10;&#10;Description automatically generated">
            <a:extLst>
              <a:ext uri="{FF2B5EF4-FFF2-40B4-BE49-F238E27FC236}">
                <a16:creationId xmlns:a16="http://schemas.microsoft.com/office/drawing/2014/main" id="{B3CCF095-5ACE-FC26-6510-1401804167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1" y="-8868"/>
            <a:ext cx="3168001" cy="6858000"/>
          </a:xfrm>
          <a:prstGeom prst="rect">
            <a:avLst/>
          </a:prstGeom>
        </p:spPr>
      </p:pic>
      <p:pic>
        <p:nvPicPr>
          <p:cNvPr id="16" name="gỗ phải" descr="A wood planks with a pattern&#10;&#10;Description automatically generated">
            <a:extLst>
              <a:ext uri="{FF2B5EF4-FFF2-40B4-BE49-F238E27FC236}">
                <a16:creationId xmlns:a16="http://schemas.microsoft.com/office/drawing/2014/main" id="{54492DCD-DC2E-4793-2D85-3BE9134B2B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900" y="0"/>
            <a:ext cx="3168001" cy="6858000"/>
          </a:xfrm>
          <a:prstGeom prst="rect">
            <a:avLst/>
          </a:prstGeom>
        </p:spPr>
      </p:pic>
      <p:pic>
        <p:nvPicPr>
          <p:cNvPr id="19" name="Picture 18" descr="A close up of a palm tree leaf&#10;&#10;Description automatically generated">
            <a:extLst>
              <a:ext uri="{FF2B5EF4-FFF2-40B4-BE49-F238E27FC236}">
                <a16:creationId xmlns:a16="http://schemas.microsoft.com/office/drawing/2014/main" id="{B2CF7C91-97C4-6EA7-8680-1C13DCAE84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038" y="7896"/>
            <a:ext cx="2609717" cy="1994325"/>
          </a:xfrm>
          <a:prstGeom prst="rect">
            <a:avLst/>
          </a:prstGeom>
        </p:spPr>
      </p:pic>
      <p:pic>
        <p:nvPicPr>
          <p:cNvPr id="20" name="Picture 19" descr="A close up of a palm tree leaf&#10;&#10;Description automatically generated">
            <a:extLst>
              <a:ext uri="{FF2B5EF4-FFF2-40B4-BE49-F238E27FC236}">
                <a16:creationId xmlns:a16="http://schemas.microsoft.com/office/drawing/2014/main" id="{0D6D75D0-6D08-349D-C805-FAE29F4EB7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31" y="7896"/>
            <a:ext cx="2463547" cy="1882623"/>
          </a:xfrm>
          <a:prstGeom prst="rect">
            <a:avLst/>
          </a:prstGeom>
        </p:spPr>
      </p:pic>
      <p:pic>
        <p:nvPicPr>
          <p:cNvPr id="22" name="Picture 21" descr="A group of flowers in a grassy area&#10;&#10;Description automatically generated">
            <a:extLst>
              <a:ext uri="{FF2B5EF4-FFF2-40B4-BE49-F238E27FC236}">
                <a16:creationId xmlns:a16="http://schemas.microsoft.com/office/drawing/2014/main" id="{32693CF4-ED6C-A818-1EA9-224C8ACADF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282" y="5660861"/>
            <a:ext cx="4321803" cy="1984895"/>
          </a:xfrm>
          <a:prstGeom prst="rect">
            <a:avLst/>
          </a:prstGeom>
        </p:spPr>
      </p:pic>
      <p:pic>
        <p:nvPicPr>
          <p:cNvPr id="24" name="Picture 23" descr="A green grass and white flowers&#10;&#10;Description automatically generated">
            <a:extLst>
              <a:ext uri="{FF2B5EF4-FFF2-40B4-BE49-F238E27FC236}">
                <a16:creationId xmlns:a16="http://schemas.microsoft.com/office/drawing/2014/main" id="{A314E663-547E-ADD8-3C2B-7DB7988BF0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6" y="3735416"/>
            <a:ext cx="4739146" cy="3232927"/>
          </a:xfrm>
          <a:prstGeom prst="rect">
            <a:avLst/>
          </a:prstGeom>
        </p:spPr>
      </p:pic>
      <p:pic>
        <p:nvPicPr>
          <p:cNvPr id="25" name="Picture 24" descr="A green grass and white flowers&#10;&#10;Description automatically generated">
            <a:extLst>
              <a:ext uri="{FF2B5EF4-FFF2-40B4-BE49-F238E27FC236}">
                <a16:creationId xmlns:a16="http://schemas.microsoft.com/office/drawing/2014/main" id="{06D2B268-259B-58DF-6FD7-2CEF16FF40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34555" y="3906256"/>
            <a:ext cx="4739146" cy="3062087"/>
          </a:xfrm>
          <a:prstGeom prst="rect">
            <a:avLst/>
          </a:prstGeom>
        </p:spPr>
      </p:pic>
      <p:pic>
        <p:nvPicPr>
          <p:cNvPr id="2" name="7da939c3fa4fcc71d2cbb0d5172ae204">
            <a:hlinkClick r:id="" action="ppaction://media"/>
            <a:extLst>
              <a:ext uri="{FF2B5EF4-FFF2-40B4-BE49-F238E27FC236}">
                <a16:creationId xmlns:a16="http://schemas.microsoft.com/office/drawing/2014/main" id="{334B8F94-1339-500E-F7B5-FFB7BDB68C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77290" y="59833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1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54167E-6 3.7037E-6 L -0.48815 3.7037E-6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14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0 L 0.51902 0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51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27 2.59259E-6 L -0.19974 2.59259E-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201 0 L 0.18203 -0.00787 " pathEditMode="relative" rAng="0" ptsTypes="AA">
                                      <p:cBhvr>
                                        <p:cTn id="14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95" y="-3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46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56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56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 numSld="999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6" grpId="0"/>
      <p:bldP spid="9" grpId="0"/>
      <p:bldP spid="5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5B80CA-111A-526D-8196-96760FC7DE1E}"/>
              </a:ext>
            </a:extLst>
          </p:cNvPr>
          <p:cNvSpPr txBox="1"/>
          <p:nvPr/>
        </p:nvSpPr>
        <p:spPr>
          <a:xfrm>
            <a:off x="2869323" y="101600"/>
            <a:ext cx="9017875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200" b="1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</a:pPr>
            <a:r>
              <a:rPr lang="vi-VN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 Trẻ nhớ tên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iểu nội dung bài thơ “ Bạn mới”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</a:t>
            </a:r>
            <a:r>
              <a:rPr lang="vi-VN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iết đọc bài thơ từ đầu đến cuối dưới sự hướng dẫn của cô.</a:t>
            </a:r>
            <a:endParaRPr lang="vi-VN" sz="32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Luyện kỹ năng đọc thơ to, rõ ràng</a:t>
            </a:r>
            <a:endParaRPr lang="vi-VN" sz="32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Trẻ chú ý ghi nhớ, lắng nghe cô đọc thơ</a:t>
            </a:r>
            <a:endParaRPr lang="vi-VN" sz="32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Giáo dục trẻ chơi vui vẻ đoàn kết, yêu quí bạn. </a:t>
            </a:r>
            <a:endParaRPr lang="vi-VN" sz="32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vi-VN" dirty="0"/>
            </a:b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25658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0" presetClass="exit" presetSubtype="0" fill="hold" grpId="2" nodeType="withEffect">
                                  <p:stCondLst>
                                    <p:cond delay="570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988001571967239879">
            <a:hlinkClick r:id="" action="ppaction://media"/>
            <a:extLst>
              <a:ext uri="{FF2B5EF4-FFF2-40B4-BE49-F238E27FC236}">
                <a16:creationId xmlns:a16="http://schemas.microsoft.com/office/drawing/2014/main" id="{D4BE12F8-43D7-8A9E-C61F-D8D3ECC742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9" end="2622"/>
                </p14:media>
              </p:ext>
            </p:extLst>
          </p:nvPr>
        </p:nvPicPr>
        <p:blipFill rotWithShape="1">
          <a:blip r:embed="rId4"/>
          <a:srcRect l="16650" r="20876"/>
          <a:stretch/>
        </p:blipFill>
        <p:spPr>
          <a:xfrm>
            <a:off x="1608083" y="461141"/>
            <a:ext cx="8860220" cy="5935717"/>
          </a:xfrm>
          <a:prstGeom prst="rect">
            <a:avLst/>
          </a:prstGeom>
        </p:spPr>
      </p:pic>
      <p:pic>
        <p:nvPicPr>
          <p:cNvPr id="11" name="Picture 10" descr="A close up of a palm tree leaf&#10;&#10;Description automatically generated">
            <a:extLst>
              <a:ext uri="{FF2B5EF4-FFF2-40B4-BE49-F238E27FC236}">
                <a16:creationId xmlns:a16="http://schemas.microsoft.com/office/drawing/2014/main" id="{3C9F33B8-A5B4-892B-E690-023BEC064F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7"/>
          <a:stretch/>
        </p:blipFill>
        <p:spPr>
          <a:xfrm>
            <a:off x="9395305" y="-799"/>
            <a:ext cx="2756466" cy="3624471"/>
          </a:xfrm>
          <a:prstGeom prst="rect">
            <a:avLst/>
          </a:prstGeom>
        </p:spPr>
      </p:pic>
      <p:pic>
        <p:nvPicPr>
          <p:cNvPr id="12" name="Picture 11" descr="A close up of a palm tree leaf&#10;&#10;Description automatically generated">
            <a:extLst>
              <a:ext uri="{FF2B5EF4-FFF2-40B4-BE49-F238E27FC236}">
                <a16:creationId xmlns:a16="http://schemas.microsoft.com/office/drawing/2014/main" id="{D8F25D51-F48B-EBF1-27FA-42E526FCFF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33129"/>
            <a:ext cx="2716237" cy="38767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4D6BED-51A2-CB4B-9FA7-367AA4085C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84" r="6935" b="5342"/>
          <a:stretch/>
        </p:blipFill>
        <p:spPr>
          <a:xfrm>
            <a:off x="113590" y="4855779"/>
            <a:ext cx="6382407" cy="17342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F36BB1-3096-08D5-2545-BB3F32388B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85" r="6935" b="6146"/>
          <a:stretch/>
        </p:blipFill>
        <p:spPr>
          <a:xfrm flipH="1">
            <a:off x="5809593" y="5123793"/>
            <a:ext cx="6382407" cy="146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0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7000">
        <p159:morph option="byObject"/>
      </p:transition>
    </mc:Choice>
    <mc:Fallback xmlns="">
      <p:transition spd="slow" advTm="4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ài tho bạn mới">
            <a:hlinkClick r:id="" action="ppaction://media"/>
            <a:extLst>
              <a:ext uri="{FF2B5EF4-FFF2-40B4-BE49-F238E27FC236}">
                <a16:creationId xmlns:a16="http://schemas.microsoft.com/office/drawing/2014/main" id="{067D925C-11AF-3C4E-8F3E-B9A311F3973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787" end="351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044855" cy="67699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9FDC4E-4BE1-CBBF-A448-9C35949741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10128971" y="0"/>
            <a:ext cx="2063029" cy="176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5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000"/>
    </mc:Choice>
    <mc:Fallback xmlns="">
      <p:transition spd="slow" advTm="17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2687E3E3-E0DE-058F-41A1-B14F9BF0D1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8" t="12963" r="23470" b="12963"/>
          <a:stretch/>
        </p:blipFill>
        <p:spPr>
          <a:xfrm>
            <a:off x="3689132" y="1785804"/>
            <a:ext cx="4414344" cy="3210433"/>
          </a:xfrm>
          <a:prstGeom prst="rect">
            <a:avLst/>
          </a:prstGeom>
        </p:spPr>
      </p:pic>
      <p:pic>
        <p:nvPicPr>
          <p:cNvPr id="2" name="7da939c3fa4fcc71d2cbb0d5172ae204">
            <a:hlinkClick r:id="" action="ppaction://media"/>
            <a:extLst>
              <a:ext uri="{FF2B5EF4-FFF2-40B4-BE49-F238E27FC236}">
                <a16:creationId xmlns:a16="http://schemas.microsoft.com/office/drawing/2014/main" id="{567C5FD7-6DAD-136D-B65A-2222543AB4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3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108</Words>
  <Application>Microsoft Office PowerPoint</Application>
  <PresentationFormat>Widescreen</PresentationFormat>
  <Paragraphs>13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Bahnschrift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27</cp:revision>
  <dcterms:created xsi:type="dcterms:W3CDTF">2023-09-13T12:54:28Z</dcterms:created>
  <dcterms:modified xsi:type="dcterms:W3CDTF">2023-09-15T00:00:26Z</dcterms:modified>
</cp:coreProperties>
</file>