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0" r:id="rId14"/>
    <p:sldId id="271" r:id="rId15"/>
    <p:sldId id="272" r:id="rId16"/>
    <p:sldId id="273" r:id="rId17"/>
    <p:sldId id="268" r:id="rId18"/>
    <p:sldId id="269" r:id="rId1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1" d="100"/>
          <a:sy n="71" d="100"/>
        </p:scale>
        <p:origin x="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52541452"/>
      </p:ext>
    </p:extLst>
  </p:cSld>
  <p:clrMapOvr>
    <a:masterClrMapping/>
  </p:clrMapOvr>
  <p:transition spd="slow" advTm="937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1816625"/>
      </p:ext>
    </p:extLst>
  </p:cSld>
  <p:clrMapOvr>
    <a:masterClrMapping/>
  </p:clrMapOvr>
  <p:transition spd="slow" advTm="937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853581"/>
      </p:ext>
    </p:extLst>
  </p:cSld>
  <p:clrMapOvr>
    <a:masterClrMapping/>
  </p:clrMapOvr>
  <p:transition spd="slow" advTm="937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7014437"/>
      </p:ext>
    </p:extLst>
  </p:cSld>
  <p:clrMapOvr>
    <a:masterClrMapping/>
  </p:clrMapOvr>
  <p:transition spd="slow" advTm="937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6117956"/>
      </p:ext>
    </p:extLst>
  </p:cSld>
  <p:clrMapOvr>
    <a:masterClrMapping/>
  </p:clrMapOvr>
  <p:transition spd="slow" advTm="937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73107"/>
      </p:ext>
    </p:extLst>
  </p:cSld>
  <p:clrMapOvr>
    <a:masterClrMapping/>
  </p:clrMapOvr>
  <p:transition spd="slow" advTm="937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6688378"/>
      </p:ext>
    </p:extLst>
  </p:cSld>
  <p:clrMapOvr>
    <a:masterClrMapping/>
  </p:clrMapOvr>
  <p:transition spd="slow" advTm="937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3147173"/>
      </p:ext>
    </p:extLst>
  </p:cSld>
  <p:clrMapOvr>
    <a:masterClrMapping/>
  </p:clrMapOvr>
  <p:transition spd="slow" advTm="937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9747867"/>
      </p:ext>
    </p:extLst>
  </p:cSld>
  <p:clrMapOvr>
    <a:masterClrMapping/>
  </p:clrMapOvr>
  <p:transition spd="slow" advTm="937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8486113"/>
      </p:ext>
    </p:extLst>
  </p:cSld>
  <p:clrMapOvr>
    <a:masterClrMapping/>
  </p:clrMapOvr>
  <p:transition spd="slow" advTm="937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8094045"/>
      </p:ext>
    </p:extLst>
  </p:cSld>
  <p:clrMapOvr>
    <a:masterClrMapping/>
  </p:clrMapOvr>
  <p:transition spd="slow" advTm="937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B802E-0280-44F7-BCA0-34C8CD822CB8}" type="datetimeFigureOut">
              <a:rPr lang="vi-VN" smtClean="0"/>
              <a:t>14/09/2023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B91BC-113B-40CC-A1B2-DA19D5BA0C5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2310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Tm="9370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5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29.jpg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33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34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4a"/><Relationship Id="rId1" Type="http://schemas.openxmlformats.org/officeDocument/2006/relationships/audio" Target="NULL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2317067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Bài thơ : Cô và mẹ</a:t>
            </a:r>
          </a:p>
          <a:p>
            <a:pPr algn="ctr"/>
            <a:r>
              <a:rPr lang="vi-VN" sz="2800" b="1" dirty="0" smtClean="0">
                <a:solidFill>
                  <a:srgbClr val="0070C0"/>
                </a:solidFill>
                <a:latin typeface="+mj-lt"/>
              </a:rPr>
              <a:t>Tác giả: Trần Quốc Toàn</a:t>
            </a:r>
            <a:endParaRPr lang="vi-VN" sz="2800" b="1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6742" y="3452498"/>
            <a:ext cx="4198512" cy="30277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5287" y="502479"/>
            <a:ext cx="8675360" cy="3286029"/>
          </a:xfrm>
          <a:prstGeom prst="rect">
            <a:avLst/>
          </a:prstGeom>
        </p:spPr>
      </p:pic>
      <p:pic>
        <p:nvPicPr>
          <p:cNvPr id="17" name="Trườ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5258" y="5707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359790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5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44074" y="399246"/>
            <a:ext cx="9903852" cy="63401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 smtClean="0">
                <a:solidFill>
                  <a:srgbClr val="FF0000"/>
                </a:solidFill>
                <a:latin typeface="+mj-lt"/>
              </a:rPr>
              <a:t>Bài Thơ: Cô và mẹ</a:t>
            </a:r>
          </a:p>
          <a:p>
            <a:pPr algn="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Tác giả: Trần Quốc Toàn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Buổi sáng bé chào mẹ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Chạy tới ôm cổ cô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Buổi chiều bé chào cô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Rồi xà vào lòng mẹ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Mặt trời mọc rồi lặn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Trên đôi chân lon ton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Hai chân trời của con</a:t>
            </a:r>
          </a:p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Là mẹ và cô giáo.</a:t>
            </a:r>
          </a:p>
        </p:txBody>
      </p:sp>
      <p:pic>
        <p:nvPicPr>
          <p:cNvPr id="3" name="đọc thơ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667" y="5699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593099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95835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40312" y="579549"/>
            <a:ext cx="107543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 smtClean="0">
                <a:solidFill>
                  <a:srgbClr val="0000CC"/>
                </a:solidFill>
                <a:latin typeface="+mj-lt"/>
              </a:rPr>
              <a:t>Cô vừa đọc bài thơ gì?</a:t>
            </a:r>
            <a:endParaRPr lang="vi-VN" sz="42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3" name="câu hỏi 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1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712" y="5718288"/>
            <a:ext cx="609600" cy="6096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740312" y="1832530"/>
            <a:ext cx="3282189" cy="3604380"/>
            <a:chOff x="740312" y="1869141"/>
            <a:chExt cx="3282189" cy="360438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29673" t="11274" r="25977" b="5150"/>
            <a:stretch/>
          </p:blipFill>
          <p:spPr>
            <a:xfrm>
              <a:off x="740312" y="2522060"/>
              <a:ext cx="3282189" cy="295146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740313" y="1869141"/>
              <a:ext cx="328218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a. Cô và mẹ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76371" y="1770623"/>
            <a:ext cx="3282188" cy="3725977"/>
            <a:chOff x="4476371" y="1770623"/>
            <a:chExt cx="3282188" cy="372597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l="25140" r="16189"/>
            <a:stretch/>
          </p:blipFill>
          <p:spPr>
            <a:xfrm>
              <a:off x="4476371" y="2545139"/>
              <a:ext cx="3282188" cy="295146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476371" y="1770623"/>
              <a:ext cx="3282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b</a:t>
              </a:r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. Mẹ của em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212428" y="1832530"/>
            <a:ext cx="3282189" cy="3664071"/>
            <a:chOff x="8212428" y="1832530"/>
            <a:chExt cx="3282189" cy="36640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8212429" y="2545140"/>
              <a:ext cx="3282188" cy="295146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212428" y="1832530"/>
              <a:ext cx="328218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c</a:t>
              </a:r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. Cô giáo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0861395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9358" y="476518"/>
            <a:ext cx="105146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 smtClean="0">
                <a:solidFill>
                  <a:srgbClr val="0000CC"/>
                </a:solidFill>
                <a:latin typeface="+mj-lt"/>
              </a:rPr>
              <a:t>Bài thơ của tác giả nào?</a:t>
            </a:r>
            <a:endParaRPr lang="vi-VN" sz="42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8" name="câu hỏi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662" y="5677298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19358" y="2084294"/>
            <a:ext cx="3020630" cy="3593004"/>
            <a:chOff x="919358" y="2084294"/>
            <a:chExt cx="3020630" cy="359300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19358" y="2869792"/>
              <a:ext cx="3020630" cy="2807506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919358" y="2084294"/>
              <a:ext cx="3020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a. Phạm Hổ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637607" y="2084294"/>
            <a:ext cx="3049375" cy="3593004"/>
            <a:chOff x="4759742" y="2084294"/>
            <a:chExt cx="3049375" cy="35930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59742" y="2869792"/>
              <a:ext cx="3049375" cy="2807506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759742" y="2084294"/>
              <a:ext cx="3049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b</a:t>
              </a:r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. Nhược Thủy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384601" y="2084294"/>
            <a:ext cx="3049376" cy="3593004"/>
            <a:chOff x="8384601" y="2084294"/>
            <a:chExt cx="3049376" cy="359300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84602" y="2869792"/>
              <a:ext cx="3049375" cy="2807506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84601" y="2084294"/>
              <a:ext cx="3049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c. Trần Quốc Toàn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0900464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0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0244" y="493638"/>
            <a:ext cx="107130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 smtClean="0">
                <a:solidFill>
                  <a:srgbClr val="0000CC"/>
                </a:solidFill>
                <a:latin typeface="+mj-lt"/>
              </a:rPr>
              <a:t>Bài thơ nói về ai?</a:t>
            </a:r>
            <a:endParaRPr lang="vi-VN" sz="42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7" name="câu hỏi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33" y="5694385"/>
            <a:ext cx="609600" cy="6096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710244" y="1608635"/>
            <a:ext cx="3089473" cy="4390550"/>
            <a:chOff x="710244" y="1608635"/>
            <a:chExt cx="3089473" cy="43905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26713" t="6958" r="32272" b="23333"/>
            <a:stretch/>
          </p:blipFill>
          <p:spPr>
            <a:xfrm>
              <a:off x="710244" y="2508189"/>
              <a:ext cx="3089473" cy="3490996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27433" y="1608635"/>
              <a:ext cx="30722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a. Bà và bé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09959" y="1608635"/>
            <a:ext cx="3316229" cy="4390550"/>
            <a:chOff x="4509959" y="1608635"/>
            <a:chExt cx="3316229" cy="43905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09960" y="2539811"/>
              <a:ext cx="3316228" cy="345937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09959" y="1608635"/>
              <a:ext cx="331622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b</a:t>
              </a:r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. Bé, mẹ và cô giáo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350980" y="1608635"/>
            <a:ext cx="3089473" cy="4390550"/>
            <a:chOff x="8350980" y="1608635"/>
            <a:chExt cx="3089473" cy="439055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8"/>
            <a:srcRect l="30000" t="18435" r="15281" b="12645"/>
            <a:stretch/>
          </p:blipFill>
          <p:spPr>
            <a:xfrm>
              <a:off x="8350980" y="2539811"/>
              <a:ext cx="3089473" cy="345937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50980" y="1608635"/>
              <a:ext cx="30722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c</a:t>
              </a:r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. Anh và bé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938737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1680" y="460712"/>
            <a:ext cx="10553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 smtClean="0">
                <a:solidFill>
                  <a:srgbClr val="0000CC"/>
                </a:solidFill>
                <a:latin typeface="+mj-lt"/>
              </a:rPr>
              <a:t>Buổi sáng ai đã đưa bé đến lớp?</a:t>
            </a:r>
            <a:endParaRPr lang="vi-VN" sz="42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7" name="câu hỏi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046" y="5766733"/>
            <a:ext cx="609600" cy="6096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21680" y="1751527"/>
            <a:ext cx="3029101" cy="4320006"/>
            <a:chOff x="821680" y="1751527"/>
            <a:chExt cx="3029101" cy="432000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25000" t="6848" r="10563" b="7165"/>
            <a:stretch/>
          </p:blipFill>
          <p:spPr>
            <a:xfrm>
              <a:off x="821680" y="2398752"/>
              <a:ext cx="3029101" cy="367278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21681" y="1751527"/>
              <a:ext cx="30291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b="1" dirty="0" smtClean="0">
                  <a:solidFill>
                    <a:srgbClr val="0000CC"/>
                  </a:solidFill>
                  <a:latin typeface="+mj-lt"/>
                </a:rPr>
                <a:t>a. Ông đưa bé đến lớp </a:t>
              </a:r>
              <a:endParaRPr lang="vi-VN" sz="22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548178" y="1751526"/>
            <a:ext cx="3062372" cy="4320007"/>
            <a:chOff x="4548178" y="1751526"/>
            <a:chExt cx="3062372" cy="432000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7"/>
            <a:srcRect l="45319" t="-423" r="10213" b="3786"/>
            <a:stretch/>
          </p:blipFill>
          <p:spPr>
            <a:xfrm>
              <a:off x="4581449" y="2398752"/>
              <a:ext cx="3029101" cy="3672781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548178" y="1751526"/>
              <a:ext cx="30291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b="1" dirty="0">
                  <a:solidFill>
                    <a:srgbClr val="0000CC"/>
                  </a:solidFill>
                  <a:latin typeface="+mj-lt"/>
                </a:rPr>
                <a:t>b</a:t>
              </a:r>
              <a:r>
                <a:rPr lang="vi-VN" sz="2200" b="1" dirty="0" smtClean="0">
                  <a:solidFill>
                    <a:srgbClr val="0000CC"/>
                  </a:solidFill>
                  <a:latin typeface="+mj-lt"/>
                </a:rPr>
                <a:t>. Mẹ đưa bé đến lớp </a:t>
              </a:r>
              <a:endParaRPr lang="vi-VN" sz="22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41218" y="1751526"/>
            <a:ext cx="3057971" cy="4320007"/>
            <a:chOff x="8341218" y="1751526"/>
            <a:chExt cx="3057971" cy="432000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41218" y="2398752"/>
              <a:ext cx="3033874" cy="367278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370089" y="1751526"/>
              <a:ext cx="30291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200" b="1" dirty="0">
                  <a:solidFill>
                    <a:srgbClr val="0000CC"/>
                  </a:solidFill>
                  <a:latin typeface="+mj-lt"/>
                </a:rPr>
                <a:t>c</a:t>
              </a:r>
              <a:r>
                <a:rPr lang="vi-VN" sz="2200" b="1" dirty="0" smtClean="0">
                  <a:solidFill>
                    <a:srgbClr val="0000CC"/>
                  </a:solidFill>
                  <a:latin typeface="+mj-lt"/>
                </a:rPr>
                <a:t>. Bà đưa bé đến lớp </a:t>
              </a:r>
              <a:endParaRPr lang="vi-VN" sz="2200" b="1" dirty="0">
                <a:solidFill>
                  <a:srgbClr val="0000CC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848618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197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075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7280" y="579549"/>
            <a:ext cx="102687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200" b="1" dirty="0" smtClean="0">
                <a:solidFill>
                  <a:srgbClr val="0000CC"/>
                </a:solidFill>
                <a:latin typeface="+mj-lt"/>
              </a:rPr>
              <a:t>Buổi chiều khi về với mẹ bé chào ai?</a:t>
            </a:r>
            <a:endParaRPr lang="vi-VN" sz="4200" b="1" dirty="0">
              <a:solidFill>
                <a:srgbClr val="0000CC"/>
              </a:solidFill>
              <a:latin typeface="+mj-lt"/>
            </a:endParaRPr>
          </a:p>
        </p:txBody>
      </p:sp>
      <p:pic>
        <p:nvPicPr>
          <p:cNvPr id="7" name="câu hỏi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40" y="5605529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927280" y="2099256"/>
            <a:ext cx="2871988" cy="3957034"/>
            <a:chOff x="927280" y="2099256"/>
            <a:chExt cx="2871988" cy="395703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/>
            <a:srcRect l="6355" t="3787" r="75053" b="57903"/>
            <a:stretch/>
          </p:blipFill>
          <p:spPr>
            <a:xfrm>
              <a:off x="927280" y="2884868"/>
              <a:ext cx="2871988" cy="317142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927280" y="2099256"/>
              <a:ext cx="28719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a. Bé chào ông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456092" y="2099256"/>
            <a:ext cx="2871988" cy="3957034"/>
            <a:chOff x="4456092" y="2099256"/>
            <a:chExt cx="2871988" cy="395703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53574" t="52989" r="28362" b="9452"/>
            <a:stretch/>
          </p:blipFill>
          <p:spPr>
            <a:xfrm>
              <a:off x="4456092" y="2884868"/>
              <a:ext cx="2871988" cy="317142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56092" y="2099256"/>
              <a:ext cx="28719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b</a:t>
              </a:r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. Bé chào cô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324046" y="2099256"/>
            <a:ext cx="2871988" cy="3976951"/>
            <a:chOff x="8324046" y="2099256"/>
            <a:chExt cx="2871988" cy="39769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39419" t="3787" r="41884" b="57903"/>
            <a:stretch/>
          </p:blipFill>
          <p:spPr>
            <a:xfrm>
              <a:off x="8324046" y="2884868"/>
              <a:ext cx="2871988" cy="3191339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324046" y="2099256"/>
              <a:ext cx="28719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c</a:t>
              </a:r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. Bé chào bà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6892382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câu hỏi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832" y="564287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75498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xit" presetSubtype="3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10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15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80517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 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4705" b="70393"/>
          <a:stretch/>
        </p:blipFill>
        <p:spPr>
          <a:xfrm>
            <a:off x="17712" y="0"/>
            <a:ext cx="12174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737169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5758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53037" y="180305"/>
            <a:ext cx="10315977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- Kiến thức: </a:t>
            </a: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+ Trẻ biết tên bài thơ, tên tác giả</a:t>
            </a: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+ Trẻ biết đọc cùng cô bài thơ “ Cô và mẹ”</a:t>
            </a: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- Kỹ năng: </a:t>
            </a: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+ Rèn kỹ năng đọc to, rõ ràng</a:t>
            </a: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+ Phát triển khả năng chú ý ghi nhớ cho trẻ</a:t>
            </a: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- Thái độ: </a:t>
            </a: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+Trẻ hứng thú tham gia hoạt động đọc thơ</a:t>
            </a:r>
          </a:p>
          <a:p>
            <a:r>
              <a:rPr lang="vi-VN" sz="4400" dirty="0" smtClean="0">
                <a:solidFill>
                  <a:srgbClr val="FF0000"/>
                </a:solidFill>
                <a:latin typeface="+mj-lt"/>
              </a:rPr>
              <a:t>+ Trẻ biết yêu quý cô giáo của mình</a:t>
            </a:r>
            <a:endParaRPr lang="vi-VN" sz="44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" name="Thoại 02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616.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1719" y="5629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36562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video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1999" cy="6908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99793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17929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"/>
            <a:ext cx="1216429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413197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Ghi âm câu hỏ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0201" y="5790127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2127" y="581576"/>
            <a:ext cx="104061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200" b="1" dirty="0" smtClean="0">
                <a:solidFill>
                  <a:srgbClr val="0000CC"/>
                </a:solidFill>
                <a:latin typeface="+mj-lt"/>
              </a:rPr>
              <a:t>Cô vừa hát cho chúng mình nghe bài hát gì?</a:t>
            </a:r>
            <a:endParaRPr lang="vi-VN" sz="4200" b="1" dirty="0">
              <a:solidFill>
                <a:srgbClr val="0000CC"/>
              </a:solidFill>
              <a:latin typeface="+mj-lt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81704" y="1901816"/>
            <a:ext cx="3429872" cy="3829796"/>
            <a:chOff x="681704" y="1901816"/>
            <a:chExt cx="3429872" cy="3829796"/>
          </a:xfrm>
        </p:grpSpPr>
        <p:sp>
          <p:nvSpPr>
            <p:cNvPr id="6" name="TextBox 5"/>
            <p:cNvSpPr txBox="1"/>
            <p:nvPr/>
          </p:nvSpPr>
          <p:spPr>
            <a:xfrm>
              <a:off x="729801" y="1901816"/>
              <a:ext cx="3330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a. Vui đến trường 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/>
            <a:srcRect l="24102"/>
            <a:stretch/>
          </p:blipFill>
          <p:spPr>
            <a:xfrm>
              <a:off x="681704" y="2588362"/>
              <a:ext cx="3429872" cy="3143250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452427" y="1901816"/>
            <a:ext cx="3429872" cy="3829796"/>
            <a:chOff x="4452427" y="1901816"/>
            <a:chExt cx="3429872" cy="38297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7"/>
            <a:srcRect l="28156" t="12086" r="8397"/>
            <a:stretch/>
          </p:blipFill>
          <p:spPr>
            <a:xfrm>
              <a:off x="4452427" y="2588362"/>
              <a:ext cx="3429872" cy="314325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452427" y="1901816"/>
              <a:ext cx="34298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b</a:t>
              </a:r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. Cô và mẹ 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223151" y="1902856"/>
            <a:ext cx="3356690" cy="3879637"/>
            <a:chOff x="8223151" y="1902856"/>
            <a:chExt cx="3356690" cy="387963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8"/>
            <a:srcRect l="48873" r="9507"/>
            <a:stretch/>
          </p:blipFill>
          <p:spPr>
            <a:xfrm>
              <a:off x="8223151" y="2588362"/>
              <a:ext cx="3356690" cy="3194131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223151" y="1902856"/>
              <a:ext cx="33566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c. Cháu yêu bà 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88851020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nodeType="withEffect">
                                  <p:stCondLst>
                                    <p:cond delay="24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2450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62127" y="581576"/>
            <a:ext cx="1040613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Trong</a:t>
            </a:r>
            <a:r>
              <a:rPr kumimoji="0" lang="vi-VN" sz="4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4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vi-VN" sz="4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4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vi-VN" sz="4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4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nhắc</a:t>
            </a:r>
            <a:r>
              <a:rPr kumimoji="0" lang="vi-VN" sz="4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4200" b="1" i="0" u="none" strike="noStrike" kern="1200" cap="none" spc="0" normalizeH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đến ai?</a:t>
            </a:r>
            <a:endParaRPr kumimoji="0" lang="vi-VN" sz="4200" b="1" i="0" u="none" strike="noStrike" kern="1200" cap="none" spc="0" normalizeH="0" baseline="0" noProof="0" dirty="0" smtClean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Câu hỏi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3129" y="5673023"/>
            <a:ext cx="609600" cy="609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235911" y="1439904"/>
            <a:ext cx="3432346" cy="4073815"/>
            <a:chOff x="8235911" y="1439904"/>
            <a:chExt cx="3432346" cy="4073815"/>
          </a:xfrm>
        </p:grpSpPr>
        <p:sp>
          <p:nvSpPr>
            <p:cNvPr id="7" name="TextBox 6"/>
            <p:cNvSpPr txBox="1"/>
            <p:nvPr/>
          </p:nvSpPr>
          <p:spPr>
            <a:xfrm>
              <a:off x="8235912" y="1439904"/>
              <a:ext cx="3432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c. Cháu và bà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35911" y="2374007"/>
              <a:ext cx="3432345" cy="3139712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4378499" y="1439904"/>
            <a:ext cx="3433672" cy="4086475"/>
            <a:chOff x="4378499" y="1439904"/>
            <a:chExt cx="3433672" cy="4086475"/>
          </a:xfrm>
        </p:grpSpPr>
        <p:sp>
          <p:nvSpPr>
            <p:cNvPr id="6" name="TextBox 5"/>
            <p:cNvSpPr txBox="1"/>
            <p:nvPr/>
          </p:nvSpPr>
          <p:spPr>
            <a:xfrm>
              <a:off x="4474520" y="1439904"/>
              <a:ext cx="33376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00CC"/>
                  </a:solidFill>
                  <a:latin typeface="+mj-lt"/>
                </a:rPr>
                <a:t>b</a:t>
              </a:r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. Bố và mẹ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7"/>
            <a:srcRect l="18553" t="11173" r="14649" b="22159"/>
            <a:stretch/>
          </p:blipFill>
          <p:spPr>
            <a:xfrm>
              <a:off x="4378499" y="2370350"/>
              <a:ext cx="3432345" cy="315602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21088" y="1495861"/>
            <a:ext cx="3432345" cy="4001541"/>
            <a:chOff x="521088" y="1495861"/>
            <a:chExt cx="3432345" cy="4001541"/>
          </a:xfrm>
        </p:grpSpPr>
        <p:sp>
          <p:nvSpPr>
            <p:cNvPr id="4" name="TextBox 3"/>
            <p:cNvSpPr txBox="1"/>
            <p:nvPr/>
          </p:nvSpPr>
          <p:spPr>
            <a:xfrm>
              <a:off x="521088" y="1495861"/>
              <a:ext cx="34323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 smtClean="0">
                  <a:solidFill>
                    <a:srgbClr val="0000CC"/>
                  </a:solidFill>
                  <a:latin typeface="+mj-lt"/>
                </a:rPr>
                <a:t>a. Cô và mẹ</a:t>
              </a:r>
              <a:endParaRPr lang="vi-VN" sz="2800" b="1" dirty="0">
                <a:solidFill>
                  <a:srgbClr val="0000CC"/>
                </a:solidFill>
                <a:latin typeface="+mj-lt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21088" y="2357690"/>
              <a:ext cx="3432345" cy="31397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53944416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2150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4" fill="hold" nodeType="withEffect">
                                  <p:stCondLst>
                                    <p:cond delay="212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video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12544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video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76687"/>
      </p:ext>
    </p:extLst>
  </p:cSld>
  <p:clrMapOvr>
    <a:masterClrMapping/>
  </p:clrMapOvr>
  <p:transition spd="slow" advTm="937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307</Words>
  <Application>Microsoft Office PowerPoint</Application>
  <PresentationFormat>Widescreen</PresentationFormat>
  <Paragraphs>49</Paragraphs>
  <Slides>18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</dc:creator>
  <cp:lastModifiedBy>21AK22</cp:lastModifiedBy>
  <cp:revision>51</cp:revision>
  <dcterms:created xsi:type="dcterms:W3CDTF">2023-09-13T01:33:01Z</dcterms:created>
  <dcterms:modified xsi:type="dcterms:W3CDTF">2023-09-14T08:43:25Z</dcterms:modified>
</cp:coreProperties>
</file>