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25"/>
  </p:notesMasterIdLst>
  <p:sldIdLst>
    <p:sldId id="256" r:id="rId3"/>
    <p:sldId id="297" r:id="rId4"/>
    <p:sldId id="298" r:id="rId5"/>
    <p:sldId id="299" r:id="rId6"/>
    <p:sldId id="257" r:id="rId7"/>
    <p:sldId id="300" r:id="rId8"/>
    <p:sldId id="304" r:id="rId9"/>
    <p:sldId id="303" r:id="rId10"/>
    <p:sldId id="305" r:id="rId11"/>
    <p:sldId id="307" r:id="rId12"/>
    <p:sldId id="308" r:id="rId13"/>
    <p:sldId id="306" r:id="rId14"/>
    <p:sldId id="309" r:id="rId15"/>
    <p:sldId id="310" r:id="rId16"/>
    <p:sldId id="311" r:id="rId17"/>
    <p:sldId id="313" r:id="rId18"/>
    <p:sldId id="315" r:id="rId19"/>
    <p:sldId id="316" r:id="rId20"/>
    <p:sldId id="317" r:id="rId21"/>
    <p:sldId id="318" r:id="rId22"/>
    <p:sldId id="314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5" autoAdjust="0"/>
    <p:restoredTop sz="94660"/>
  </p:normalViewPr>
  <p:slideViewPr>
    <p:cSldViewPr>
      <p:cViewPr varScale="1">
        <p:scale>
          <a:sx n="81" d="100"/>
          <a:sy n="81" d="100"/>
        </p:scale>
        <p:origin x="53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EEB8-FFDB-411C-9332-B261E7CB6514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C74E9-5A7C-49A8-B3C9-19FDC29E92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1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2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4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6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9CA5B-6B3C-446A-B52A-CB4387DDD216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06B82-82BC-479A-B117-AB0D4E67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8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0B522-4DF1-4A30-AF18-B5FACF94F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801F1-C1E3-4B24-B189-3D64FF2C58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5" Type="http://schemas.openxmlformats.org/officeDocument/2006/relationships/image" Target="../media/image2.png"/><Relationship Id="rId10" Type="http://schemas.openxmlformats.org/officeDocument/2006/relationships/slide" Target="slide11.xml"/><Relationship Id="rId4" Type="http://schemas.openxmlformats.org/officeDocument/2006/relationships/image" Target="../media/image7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12" Type="http://schemas.openxmlformats.org/officeDocument/2006/relationships/slide" Target="slide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g"/><Relationship Id="rId11" Type="http://schemas.microsoft.com/office/2007/relationships/hdphoto" Target="../media/hdphoto1.wdp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3.mp3"/><Relationship Id="rId7" Type="http://schemas.openxmlformats.org/officeDocument/2006/relationships/slideLayout" Target="../slideLayouts/slideLayout13.xml"/><Relationship Id="rId12" Type="http://schemas.openxmlformats.org/officeDocument/2006/relationships/slide" Target="slide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2.png"/><Relationship Id="rId5" Type="http://schemas.microsoft.com/office/2007/relationships/media" Target="../media/media14.mp3"/><Relationship Id="rId10" Type="http://schemas.openxmlformats.org/officeDocument/2006/relationships/image" Target="../media/image20.jpeg"/><Relationship Id="rId4" Type="http://schemas.openxmlformats.org/officeDocument/2006/relationships/audio" Target="../media/media13.mp3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22.png"/><Relationship Id="rId3" Type="http://schemas.microsoft.com/office/2007/relationships/media" Target="../media/media13.mp3"/><Relationship Id="rId7" Type="http://schemas.microsoft.com/office/2007/relationships/media" Target="../media/media16.mp3"/><Relationship Id="rId12" Type="http://schemas.microsoft.com/office/2007/relationships/hdphoto" Target="../media/hdphoto2.wdp"/><Relationship Id="rId17" Type="http://schemas.openxmlformats.org/officeDocument/2006/relationships/slide" Target="slide15.xml"/><Relationship Id="rId2" Type="http://schemas.openxmlformats.org/officeDocument/2006/relationships/audio" Target="../media/media12.mp3"/><Relationship Id="rId16" Type="http://schemas.openxmlformats.org/officeDocument/2006/relationships/image" Target="../media/image23.jp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21.png"/><Relationship Id="rId5" Type="http://schemas.microsoft.com/office/2007/relationships/media" Target="../media/media14.mp3"/><Relationship Id="rId1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2" Type="http://schemas.openxmlformats.org/officeDocument/2006/relationships/audio" Target="../media/media17.mp3"/><Relationship Id="rId16" Type="http://schemas.openxmlformats.org/officeDocument/2006/relationships/slide" Target="slide16.xml"/><Relationship Id="rId1" Type="http://schemas.microsoft.com/office/2007/relationships/media" Target="../media/media17.mp3"/><Relationship Id="rId6" Type="http://schemas.openxmlformats.org/officeDocument/2006/relationships/image" Target="../media/image7.jpe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28.jpeg"/><Relationship Id="rId10" Type="http://schemas.openxmlformats.org/officeDocument/2006/relationships/image" Target="../media/image26.jpeg"/><Relationship Id="rId4" Type="http://schemas.openxmlformats.org/officeDocument/2006/relationships/audio" Target="../media/audio1.wav"/><Relationship Id="rId9" Type="http://schemas.openxmlformats.org/officeDocument/2006/relationships/image" Target="../media/image25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20.mp3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0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openxmlformats.org/officeDocument/2006/relationships/image" Target="../media/image32.jpeg"/><Relationship Id="rId3" Type="http://schemas.microsoft.com/office/2007/relationships/media" Target="../media/media22.mp3"/><Relationship Id="rId7" Type="http://schemas.microsoft.com/office/2007/relationships/media" Target="../media/media24.mp3"/><Relationship Id="rId12" Type="http://schemas.openxmlformats.org/officeDocument/2006/relationships/image" Target="../media/image31.png"/><Relationship Id="rId17" Type="http://schemas.openxmlformats.org/officeDocument/2006/relationships/image" Target="../media/image35.jpeg"/><Relationship Id="rId2" Type="http://schemas.microsoft.com/office/2007/relationships/media" Target="../media/media21.mp3"/><Relationship Id="rId16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media23.mp3"/><Relationship Id="rId11" Type="http://schemas.openxmlformats.org/officeDocument/2006/relationships/image" Target="../media/image2.png"/><Relationship Id="rId5" Type="http://schemas.microsoft.com/office/2007/relationships/media" Target="../media/media23.mp3"/><Relationship Id="rId15" Type="http://schemas.openxmlformats.org/officeDocument/2006/relationships/image" Target="../media/image34.jpg"/><Relationship Id="rId10" Type="http://schemas.openxmlformats.org/officeDocument/2006/relationships/audio" Target="../media/audio1.wav"/><Relationship Id="rId4" Type="http://schemas.openxmlformats.org/officeDocument/2006/relationships/audio" Target="../media/media2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jpg"/><Relationship Id="rId3" Type="http://schemas.microsoft.com/office/2007/relationships/media" Target="../media/media23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6.jp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5.mp3"/><Relationship Id="rId11" Type="http://schemas.openxmlformats.org/officeDocument/2006/relationships/image" Target="../media/image2.png"/><Relationship Id="rId5" Type="http://schemas.microsoft.com/office/2007/relationships/media" Target="../media/media25.mp3"/><Relationship Id="rId10" Type="http://schemas.openxmlformats.org/officeDocument/2006/relationships/image" Target="../media/image30.gif"/><Relationship Id="rId4" Type="http://schemas.openxmlformats.org/officeDocument/2006/relationships/audio" Target="../media/media23.mp3"/><Relationship Id="rId9" Type="http://schemas.openxmlformats.org/officeDocument/2006/relationships/image" Target="../media/image34.jpg"/><Relationship Id="rId1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9.jpg"/><Relationship Id="rId3" Type="http://schemas.microsoft.com/office/2007/relationships/media" Target="../media/media26.mp3"/><Relationship Id="rId7" Type="http://schemas.openxmlformats.org/officeDocument/2006/relationships/image" Target="../media/image31.png"/><Relationship Id="rId12" Type="http://schemas.openxmlformats.org/officeDocument/2006/relationships/image" Target="../media/image38.jp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audio1.wav"/><Relationship Id="rId11" Type="http://schemas.openxmlformats.org/officeDocument/2006/relationships/image" Target="../media/image37.jp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6.jpg"/><Relationship Id="rId4" Type="http://schemas.openxmlformats.org/officeDocument/2006/relationships/audio" Target="../media/media26.mp3"/><Relationship Id="rId9" Type="http://schemas.openxmlformats.org/officeDocument/2006/relationships/image" Target="../media/image2.pn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slide" Target="slide7.xml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11" Type="http://schemas.openxmlformats.org/officeDocument/2006/relationships/image" Target="../media/image11.jpe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audio" Target="../media/audio1.wav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80113" y="1810148"/>
            <a:ext cx="12228026" cy="32377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8028" y="3230403"/>
            <a:ext cx="66912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3441" y="2239581"/>
            <a:ext cx="596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ound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6913199" y="5585280"/>
            <a:ext cx="1512168" cy="581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Tiếp</a:t>
            </a:r>
            <a:r>
              <a:rPr lang="en-US" dirty="0" smtClean="0"/>
              <a:t> 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299695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0876" y="318328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79890" y="6023635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4954" y="5869359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3698" y="74325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snd-f54c023cba8e765d78acce3f65fe8106dd25a5e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35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4848" y="594928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0" y="3787396"/>
            <a:ext cx="2933772" cy="2161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0" y="1052736"/>
            <a:ext cx="2789756" cy="1944216"/>
          </a:xfrm>
          <a:prstGeom prst="rect">
            <a:avLst/>
          </a:prstGeom>
        </p:spPr>
      </p:pic>
      <p:pic>
        <p:nvPicPr>
          <p:cNvPr id="13" name="Picture 2" descr="Green Tree Wallpapers - Top Những Hình Ảnh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18" y="1052736"/>
            <a:ext cx="268301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ẻ đẹp kỳ thú của hồ nước trong xanh nhất thế gi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34" y="3952723"/>
            <a:ext cx="2717094" cy="19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nd-f54c023cba8e765d78acce3f65fe8106dd25a5e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99" end="9419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261" y="1644426"/>
            <a:ext cx="609600" cy="609600"/>
          </a:xfrm>
          <a:prstGeom prst="rect">
            <a:avLst/>
          </a:prstGeom>
        </p:spPr>
      </p:pic>
      <p:pic>
        <p:nvPicPr>
          <p:cNvPr id="18" name="snd-f54c023cba8e765d78acce3f65fe8106dd25a5e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7" end="7194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1828056"/>
            <a:ext cx="609600" cy="609600"/>
          </a:xfrm>
          <a:prstGeom prst="rect">
            <a:avLst/>
          </a:prstGeom>
        </p:spPr>
      </p:pic>
      <p:pic>
        <p:nvPicPr>
          <p:cNvPr id="19" name="snd-f54c023cba8e765d78acce3f65fe8106dd25a5e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80" end="4212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451" y="4951001"/>
            <a:ext cx="609600" cy="609600"/>
          </a:xfrm>
          <a:prstGeom prst="rect">
            <a:avLst/>
          </a:prstGeom>
        </p:spPr>
      </p:pic>
      <p:pic>
        <p:nvPicPr>
          <p:cNvPr id="23" name="snd-f54c023cba8e765d78acce3f65fe8106dd25a5e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6076" y="5798755"/>
            <a:ext cx="609600" cy="609600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7236296" y="5956431"/>
            <a:ext cx="1800200" cy="864096"/>
          </a:xfrm>
          <a:prstGeom prst="rightArrow">
            <a:avLst/>
          </a:prstGeom>
          <a:solidFill>
            <a:srgbClr val="4F81BD"/>
          </a:solidFill>
          <a:ln w="15875" cap="flat" cmpd="sng" algn="ctr">
            <a:solidFill>
              <a:srgbClr val="4F81BD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Tiếp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theo</a:t>
            </a:r>
          </a:p>
        </p:txBody>
      </p:sp>
    </p:spTree>
    <p:extLst>
      <p:ext uri="{BB962C8B-B14F-4D97-AF65-F5344CB8AC3E}">
        <p14:creationId xmlns:p14="http://schemas.microsoft.com/office/powerpoint/2010/main" val="8485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79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775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988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61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/>
      <p:bldP spid="20" grpId="0"/>
      <p:bldP spid="21" grpId="0"/>
      <p:bldP spid="2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299695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0876" y="318328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79890" y="6023635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4954" y="5869359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0" y="3787396"/>
            <a:ext cx="2933772" cy="2161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0" y="1052736"/>
            <a:ext cx="2789756" cy="1944216"/>
          </a:xfrm>
          <a:prstGeom prst="rect">
            <a:avLst/>
          </a:prstGeom>
        </p:spPr>
      </p:pic>
      <p:pic>
        <p:nvPicPr>
          <p:cNvPr id="13" name="Picture 2" descr="Green Tree Wallpapers - Top Những Hình Ảnh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18" y="1052736"/>
            <a:ext cx="268301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ẻ đẹp kỳ thú của hồ nước trong xanh nhất thế gi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34" y="3952723"/>
            <a:ext cx="2717094" cy="19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44" b="96928" l="3692" r="97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64" y="4941168"/>
            <a:ext cx="1671131" cy="1673702"/>
          </a:xfrm>
          <a:prstGeom prst="rect">
            <a:avLst/>
          </a:prstGeom>
        </p:spPr>
      </p:pic>
      <p:sp>
        <p:nvSpPr>
          <p:cNvPr id="15" name="Right Arrow 14">
            <a:hlinkClick r:id="rId12" action="ppaction://hlinksldjump"/>
          </p:cNvPr>
          <p:cNvSpPr/>
          <p:nvPr/>
        </p:nvSpPr>
        <p:spPr>
          <a:xfrm>
            <a:off x="7236296" y="5956431"/>
            <a:ext cx="1800200" cy="864096"/>
          </a:xfrm>
          <a:prstGeom prst="rightArrow">
            <a:avLst/>
          </a:prstGeom>
          <a:solidFill>
            <a:srgbClr val="4F81BD"/>
          </a:solidFill>
          <a:ln w="15875" cap="flat" cmpd="sng" algn="ctr">
            <a:solidFill>
              <a:srgbClr val="4F81BD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Tiếp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theo</a:t>
            </a:r>
          </a:p>
        </p:txBody>
      </p:sp>
      <p:pic>
        <p:nvPicPr>
          <p:cNvPr id="16" name="Đập an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83679" y="1603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896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" y="-2196"/>
            <a:ext cx="914400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836712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38" y="2083543"/>
            <a:ext cx="2736304" cy="22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Cườ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97344"/>
            <a:ext cx="2304256" cy="20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nd-c56af37004047fa00d0f68515ecd63b744655e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40390" y="5285834"/>
            <a:ext cx="609600" cy="609600"/>
          </a:xfrm>
          <a:prstGeom prst="rect">
            <a:avLst/>
          </a:prstGeom>
        </p:spPr>
      </p:pic>
      <p:pic>
        <p:nvPicPr>
          <p:cNvPr id="6" name="snd-f5acc5390a29a3769da16f72f85d667f9ec89ab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1880" y="5041163"/>
            <a:ext cx="609600" cy="609600"/>
          </a:xfrm>
          <a:prstGeom prst="rect">
            <a:avLst/>
          </a:prstGeom>
        </p:spPr>
      </p:pic>
      <p:pic>
        <p:nvPicPr>
          <p:cNvPr id="7" name="snd-b2718c5469c0575a046801c0eae420006599136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529" y="4693774"/>
            <a:ext cx="609600" cy="609600"/>
          </a:xfrm>
          <a:prstGeom prst="rect">
            <a:avLst/>
          </a:prstGeom>
        </p:spPr>
      </p:pic>
      <p:sp>
        <p:nvSpPr>
          <p:cNvPr id="10" name="Right Arrow 9">
            <a:hlinkClick r:id="rId12" action="ppaction://hlinksldjump"/>
          </p:cNvPr>
          <p:cNvSpPr/>
          <p:nvPr/>
        </p:nvSpPr>
        <p:spPr>
          <a:xfrm>
            <a:off x="6624228" y="6023635"/>
            <a:ext cx="1800200" cy="864096"/>
          </a:xfrm>
          <a:prstGeom prst="rightArrow">
            <a:avLst/>
          </a:prstGeom>
          <a:solidFill>
            <a:srgbClr val="4F81BD"/>
          </a:solidFill>
          <a:ln w="15875" cap="flat" cmpd="sng" algn="ctr">
            <a:solidFill>
              <a:srgbClr val="4F81BD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Tiếp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theo</a:t>
            </a:r>
          </a:p>
        </p:txBody>
      </p:sp>
    </p:spTree>
    <p:extLst>
      <p:ext uri="{BB962C8B-B14F-4D97-AF65-F5344CB8AC3E}">
        <p14:creationId xmlns:p14="http://schemas.microsoft.com/office/powerpoint/2010/main" val="13349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6132" y="555585"/>
            <a:ext cx="3531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9572" y="198884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ound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836712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574" r="96657">
                        <a14:foregroundMark x1="38450" y1="37407" x2="38450" y2="37407"/>
                        <a14:foregroundMark x1="34954" y1="31111" x2="32371" y2="25926"/>
                        <a14:foregroundMark x1="39210" y1="39444" x2="36626" y2="21852"/>
                        <a14:foregroundMark x1="57295" y1="43704" x2="70973" y2="33333"/>
                        <a14:foregroundMark x1="65805" y1="40556" x2="58055" y2="27037"/>
                        <a14:foregroundMark x1="64134" y1="42593" x2="65805" y2="51111"/>
                        <a14:foregroundMark x1="65805" y1="40556" x2="71733" y2="38519"/>
                        <a14:foregroundMark x1="66717" y1="39444" x2="66717" y2="24815"/>
                        <a14:foregroundMark x1="37538" y1="38519" x2="34954" y2="45741"/>
                        <a14:foregroundMark x1="38450" y1="36481" x2="30699" y2="36481"/>
                        <a14:foregroundMark x1="39210" y1="36481" x2="44377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182" y="5041822"/>
            <a:ext cx="1872208" cy="14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Cườ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291" y="5019657"/>
            <a:ext cx="1571503" cy="14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nd-c56af37004047fa00d0f68515ecd63b744655e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0390" y="5285834"/>
            <a:ext cx="609600" cy="609600"/>
          </a:xfrm>
          <a:prstGeom prst="rect">
            <a:avLst/>
          </a:prstGeom>
        </p:spPr>
      </p:pic>
      <p:pic>
        <p:nvPicPr>
          <p:cNvPr id="6" name="snd-f5acc5390a29a3769da16f72f85d667f9ec89ab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98666" y="5488917"/>
            <a:ext cx="609600" cy="609600"/>
          </a:xfrm>
          <a:prstGeom prst="rect">
            <a:avLst/>
          </a:prstGeom>
        </p:spPr>
      </p:pic>
      <p:pic>
        <p:nvPicPr>
          <p:cNvPr id="7" name="snd-b2718c5469c0575a046801c0eae420006599136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0529" y="4693774"/>
            <a:ext cx="609600" cy="609600"/>
          </a:xfrm>
          <a:prstGeom prst="rect">
            <a:avLst/>
          </a:prstGeom>
        </p:spPr>
      </p:pic>
      <p:pic>
        <p:nvPicPr>
          <p:cNvPr id="2" name="snd-c18a9c7bf0e59195ec0148d7592775adea8d710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06816" y="33265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37717"/>
            <a:ext cx="5616624" cy="3581940"/>
          </a:xfrm>
          <a:prstGeom prst="rect">
            <a:avLst/>
          </a:prstGeom>
        </p:spPr>
      </p:pic>
      <p:sp>
        <p:nvSpPr>
          <p:cNvPr id="11" name="Right Arrow 10">
            <a:hlinkClick r:id="rId17" action="ppaction://hlinksldjump"/>
          </p:cNvPr>
          <p:cNvSpPr/>
          <p:nvPr/>
        </p:nvSpPr>
        <p:spPr>
          <a:xfrm>
            <a:off x="7092280" y="5877272"/>
            <a:ext cx="1800200" cy="864096"/>
          </a:xfrm>
          <a:prstGeom prst="rightArrow">
            <a:avLst/>
          </a:prstGeom>
          <a:solidFill>
            <a:srgbClr val="4F81BD"/>
          </a:solidFill>
          <a:ln w="15875" cap="flat" cmpd="sng" algn="ctr">
            <a:solidFill>
              <a:srgbClr val="4F81BD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theo</a:t>
            </a:r>
          </a:p>
        </p:txBody>
      </p:sp>
    </p:spTree>
    <p:extLst>
      <p:ext uri="{BB962C8B-B14F-4D97-AF65-F5344CB8AC3E}">
        <p14:creationId xmlns:p14="http://schemas.microsoft.com/office/powerpoint/2010/main" val="18470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3959" y="3343628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3617" y="3388794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3617" y="6206927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19672" y="6141824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2101" y="250433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nd-da6510ea3e661bdca16647b36d427ca1d5a390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2157" y="-5436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7" y="4011943"/>
            <a:ext cx="3042640" cy="2194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7" y="1372802"/>
            <a:ext cx="2853468" cy="2112483"/>
          </a:xfrm>
          <a:prstGeom prst="rect">
            <a:avLst/>
          </a:prstGeom>
        </p:spPr>
      </p:pic>
      <p:pic>
        <p:nvPicPr>
          <p:cNvPr id="1028" name="Picture 4" descr="EP thông qua các đạo luật nhằm đạt mục tiêu khí hậu 20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77" y="4158235"/>
            <a:ext cx="3080178" cy="210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44" b="96928" l="3692" r="97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4" y="1104190"/>
            <a:ext cx="2384653" cy="23883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44" b="96928" l="3692" r="97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6" y="3867193"/>
            <a:ext cx="2392151" cy="2395831"/>
          </a:xfrm>
          <a:prstGeom prst="rect">
            <a:avLst/>
          </a:prstGeom>
        </p:spPr>
      </p:pic>
      <p:pic>
        <p:nvPicPr>
          <p:cNvPr id="28" name="Picture 2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9574" r="96657">
                        <a14:foregroundMark x1="38450" y1="37407" x2="38450" y2="37407"/>
                        <a14:foregroundMark x1="34954" y1="31111" x2="32371" y2="25926"/>
                        <a14:foregroundMark x1="39210" y1="39444" x2="36626" y2="21852"/>
                        <a14:foregroundMark x1="57295" y1="43704" x2="70973" y2="33333"/>
                        <a14:foregroundMark x1="65805" y1="40556" x2="58055" y2="27037"/>
                        <a14:foregroundMark x1="64134" y1="42593" x2="65805" y2="51111"/>
                        <a14:foregroundMark x1="65805" y1="40556" x2="71733" y2="38519"/>
                        <a14:foregroundMark x1="66717" y1="39444" x2="66717" y2="24815"/>
                        <a14:foregroundMark x1="37538" y1="38519" x2="34954" y2="45741"/>
                        <a14:foregroundMark x1="38450" y1="36481" x2="30699" y2="36481"/>
                        <a14:foregroundMark x1="39210" y1="36481" x2="44377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529" y="4158235"/>
            <a:ext cx="2643304" cy="20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p nhật 113+ hình ảnh trồng cây xanh bảo vệ môi trường mới nhất - Tin Học  Vu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20" y="1238821"/>
            <a:ext cx="3013805" cy="226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44" b="96928" l="3692" r="97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20" y="1189283"/>
            <a:ext cx="2384653" cy="2388322"/>
          </a:xfrm>
          <a:prstGeom prst="rect">
            <a:avLst/>
          </a:prstGeom>
        </p:spPr>
      </p:pic>
      <p:sp>
        <p:nvSpPr>
          <p:cNvPr id="31" name="Right Arrow 30">
            <a:hlinkClick r:id="rId16" action="ppaction://hlinksldjump"/>
          </p:cNvPr>
          <p:cNvSpPr/>
          <p:nvPr/>
        </p:nvSpPr>
        <p:spPr>
          <a:xfrm>
            <a:off x="7092280" y="5877272"/>
            <a:ext cx="1800200" cy="864096"/>
          </a:xfrm>
          <a:prstGeom prst="rightArrow">
            <a:avLst/>
          </a:prstGeom>
          <a:solidFill>
            <a:srgbClr val="4F81BD"/>
          </a:solidFill>
          <a:ln w="15875" cap="flat" cmpd="sng" algn="ctr">
            <a:solidFill>
              <a:srgbClr val="4F81BD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Tiếp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theo</a:t>
            </a:r>
          </a:p>
        </p:txBody>
      </p:sp>
    </p:spTree>
    <p:extLst>
      <p:ext uri="{BB962C8B-B14F-4D97-AF65-F5344CB8AC3E}">
        <p14:creationId xmlns:p14="http://schemas.microsoft.com/office/powerpoint/2010/main" val="33538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ái chế mô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439.9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8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" y="-35571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6132" y="555585"/>
            <a:ext cx="3531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9572" y="198884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nd-d7774024706b63a43e6d9bbd266544ddf91fd1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ound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64" y="3124983"/>
            <a:ext cx="1742316" cy="17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35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78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2040" y="-106205"/>
            <a:ext cx="609600" cy="609600"/>
          </a:xfrm>
          <a:prstGeom prst="rect">
            <a:avLst/>
          </a:prstGeom>
        </p:spPr>
      </p:pic>
      <p:pic>
        <p:nvPicPr>
          <p:cNvPr id="3" name="sound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3340" y="-3640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37" y="510568"/>
            <a:ext cx="2985936" cy="2558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3" y="3846998"/>
            <a:ext cx="3240360" cy="256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79" y="3757064"/>
            <a:ext cx="3136839" cy="2646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57159"/>
            <a:ext cx="3240359" cy="2648086"/>
          </a:xfrm>
          <a:prstGeom prst="rect">
            <a:avLst/>
          </a:prstGeom>
        </p:spPr>
      </p:pic>
      <p:pic>
        <p:nvPicPr>
          <p:cNvPr id="1030" name="Picture 6" descr="TÁC HẠI CỦA KHÍ THẢI ĐỘNG CƠ VÀ CÁCH KHẮC PHỤC - CÔNG TY CỔ PHẦN THƯƠNG MẠI  HPK VIỆT NA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09" y="4365753"/>
            <a:ext cx="2148270" cy="164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ộ sưu tập hình ảnh bé trồng cây xanh đáng yêu - Top 999+ hình ảnh chất  lượng 4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54" y="1198912"/>
            <a:ext cx="2016224" cy="1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66" y="4344816"/>
            <a:ext cx="2171598" cy="15483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86" y="4280189"/>
            <a:ext cx="1742316" cy="1742316"/>
          </a:xfrm>
          <a:prstGeom prst="rect">
            <a:avLst/>
          </a:prstGeom>
        </p:spPr>
      </p:pic>
      <p:pic>
        <p:nvPicPr>
          <p:cNvPr id="11" name="sound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9492" y="4882148"/>
            <a:ext cx="609600" cy="609600"/>
          </a:xfrm>
          <a:prstGeom prst="rect">
            <a:avLst/>
          </a:prstGeom>
        </p:spPr>
      </p:pic>
      <p:pic>
        <p:nvPicPr>
          <p:cNvPr id="20" name="sound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11611" y="2249904"/>
            <a:ext cx="609600" cy="609600"/>
          </a:xfrm>
          <a:prstGeom prst="rect">
            <a:avLst/>
          </a:prstGeom>
        </p:spPr>
      </p:pic>
      <p:pic>
        <p:nvPicPr>
          <p:cNvPr id="21" name="sound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18674" y="5806398"/>
            <a:ext cx="609600" cy="609600"/>
          </a:xfrm>
          <a:prstGeom prst="rect">
            <a:avLst/>
          </a:prstGeom>
        </p:spPr>
      </p:pic>
      <p:pic>
        <p:nvPicPr>
          <p:cNvPr id="1026" name="Picture 2" descr="Vứt rác xuống hồ nước sinh hoạt bị xử lý thế nào?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32" y="1029682"/>
            <a:ext cx="2270720" cy="17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08" y="918606"/>
            <a:ext cx="1742316" cy="17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1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8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8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79" y="796578"/>
            <a:ext cx="3101595" cy="265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3" y="3846998"/>
            <a:ext cx="3240360" cy="256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79" y="3757064"/>
            <a:ext cx="3136839" cy="2646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8" y="408894"/>
            <a:ext cx="3240359" cy="264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66" y="4344816"/>
            <a:ext cx="2171598" cy="15483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35" y="1236353"/>
            <a:ext cx="1742316" cy="1742316"/>
          </a:xfrm>
          <a:prstGeom prst="rect">
            <a:avLst/>
          </a:prstGeom>
        </p:spPr>
      </p:pic>
      <p:pic>
        <p:nvPicPr>
          <p:cNvPr id="10" name="sound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7170" y="2687737"/>
            <a:ext cx="609600" cy="609600"/>
          </a:xfrm>
          <a:prstGeom prst="rect">
            <a:avLst/>
          </a:prstGeom>
        </p:spPr>
      </p:pic>
      <p:pic>
        <p:nvPicPr>
          <p:cNvPr id="11" name="sound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9492" y="4882148"/>
            <a:ext cx="609600" cy="609600"/>
          </a:xfrm>
          <a:prstGeom prst="rect">
            <a:avLst/>
          </a:prstGeom>
        </p:spPr>
      </p:pic>
      <p:pic>
        <p:nvPicPr>
          <p:cNvPr id="8" name="sound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8868" y="65286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4" y="1046398"/>
            <a:ext cx="2466558" cy="1898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0" y="1063953"/>
            <a:ext cx="2523101" cy="2087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44816"/>
            <a:ext cx="2575560" cy="1783080"/>
          </a:xfrm>
          <a:prstGeom prst="rect">
            <a:avLst/>
          </a:prstGeom>
        </p:spPr>
      </p:pic>
      <p:pic>
        <p:nvPicPr>
          <p:cNvPr id="22" name="sound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5758" y="5080436"/>
            <a:ext cx="609600" cy="609600"/>
          </a:xfrm>
          <a:prstGeom prst="rect">
            <a:avLst/>
          </a:prstGeom>
        </p:spPr>
      </p:pic>
      <p:pic>
        <p:nvPicPr>
          <p:cNvPr id="23" name="sound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4398" y="1896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6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ục tiêu moi truong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10" y="-7505"/>
            <a:ext cx="908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96" y="588971"/>
            <a:ext cx="3101595" cy="265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2" y="3902448"/>
            <a:ext cx="3240360" cy="256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79" y="3757064"/>
            <a:ext cx="3136839" cy="2646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8" y="390296"/>
            <a:ext cx="3240359" cy="2648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66" y="4429457"/>
            <a:ext cx="1742316" cy="1742316"/>
          </a:xfrm>
          <a:prstGeom prst="rect">
            <a:avLst/>
          </a:prstGeom>
        </p:spPr>
      </p:pic>
      <p:pic>
        <p:nvPicPr>
          <p:cNvPr id="11" name="sound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5656" y="180271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54" y="968245"/>
            <a:ext cx="2466558" cy="1898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0" y="1063953"/>
            <a:ext cx="2523101" cy="2087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5" y="4562397"/>
            <a:ext cx="2575560" cy="1783080"/>
          </a:xfrm>
          <a:prstGeom prst="rect">
            <a:avLst/>
          </a:prstGeom>
        </p:spPr>
      </p:pic>
      <p:pic>
        <p:nvPicPr>
          <p:cNvPr id="22" name="sound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6707" y="5324041"/>
            <a:ext cx="609600" cy="609600"/>
          </a:xfrm>
          <a:prstGeom prst="rect">
            <a:avLst/>
          </a:prstGeom>
        </p:spPr>
      </p:pic>
      <p:pic>
        <p:nvPicPr>
          <p:cNvPr id="23" name="sound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4398" y="1917714"/>
            <a:ext cx="609600" cy="609600"/>
          </a:xfrm>
          <a:prstGeom prst="rect">
            <a:avLst/>
          </a:prstGeom>
        </p:spPr>
      </p:pic>
      <p:pic>
        <p:nvPicPr>
          <p:cNvPr id="2" name="sound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01816" y="-13626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43" y="4298382"/>
            <a:ext cx="2520372" cy="1873391"/>
          </a:xfrm>
          <a:prstGeom prst="rect">
            <a:avLst/>
          </a:prstGeom>
        </p:spPr>
      </p:pic>
      <p:sp>
        <p:nvSpPr>
          <p:cNvPr id="18" name="Right Arrow 17">
            <a:hlinkClick r:id="rId14" action="ppaction://hlinksldjump"/>
          </p:cNvPr>
          <p:cNvSpPr/>
          <p:nvPr/>
        </p:nvSpPr>
        <p:spPr>
          <a:xfrm>
            <a:off x="7311107" y="6023550"/>
            <a:ext cx="1800200" cy="864096"/>
          </a:xfrm>
          <a:prstGeom prst="rightArrow">
            <a:avLst/>
          </a:prstGeom>
          <a:solidFill>
            <a:srgbClr val="4F81BD"/>
          </a:solidFill>
          <a:ln w="15875" cap="flat" cmpd="sng" algn="ctr">
            <a:solidFill>
              <a:srgbClr val="4F81BD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Tiếp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theo</a:t>
            </a:r>
          </a:p>
        </p:txBody>
      </p:sp>
    </p:spTree>
    <p:extLst>
      <p:ext uri="{BB962C8B-B14F-4D97-AF65-F5344CB8AC3E}">
        <p14:creationId xmlns:p14="http://schemas.microsoft.com/office/powerpoint/2010/main" val="27476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6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908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764704"/>
            <a:ext cx="6563815" cy="19133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2678088"/>
            <a:ext cx="375199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3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124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2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 trình HĐ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3" y="4592"/>
            <a:ext cx="908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6132" y="555585"/>
            <a:ext cx="3531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9572" y="198884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ound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[TSBVN] Môi trương là gì 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26" end="248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464" y="1567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716" y="258935"/>
            <a:ext cx="8642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nd-01ce51c25a5b458cecfaa06f891dd6daf52b82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9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98" y="6248400"/>
            <a:ext cx="609600" cy="609600"/>
          </a:xfrm>
          <a:prstGeom prst="rect">
            <a:avLst/>
          </a:prstGeom>
        </p:spPr>
      </p:pic>
      <p:pic>
        <p:nvPicPr>
          <p:cNvPr id="1026" name="Picture 2" descr="Khu vực ô nhiễm môi trường đất là gì? Quản lý, xử lý, cải tạo và phục hồi  chất lượng môi trường đất được quy định như thế nào?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r="3835" b="22329"/>
          <a:stretch/>
        </p:blipFill>
        <p:spPr bwMode="auto">
          <a:xfrm>
            <a:off x="334037" y="1607707"/>
            <a:ext cx="2714431" cy="18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ực trạng ô nhiễm môi trường nước và trách nhiệm bảo vệ nguồn nước sạch -  Ủy ban nhân dân Quận Tân B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42" y="1603289"/>
            <a:ext cx="2376264" cy="19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gày Bảo Tồn Động Vật Hoang Dã Động Vật Hoang Dã Đến Nhà Hoặc Bảo Vệ Động  Vật Hoang Dã Hình ảnh Sẵn có - Tải xuống Hình ảnh Ngay bây giờ -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8" y="4157650"/>
            <a:ext cx="2546752" cy="193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ổng Hợp 99+ Hình Ảnh Mặt Trăng Đẹp Tròn Đầy Trên Bầu Trời Đê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61" y="4116408"/>
            <a:ext cx="2775142" cy="197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6957" y="337297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2200" y="3454845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2200" y="6007820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5188" y="601603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nd-01ce51c25a5b458cecfaa06f891dd6daf52b82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8" end="5920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475" y="6276995"/>
            <a:ext cx="609600" cy="609600"/>
          </a:xfrm>
          <a:prstGeom prst="rect">
            <a:avLst/>
          </a:prstGeom>
        </p:spPr>
      </p:pic>
      <p:pic>
        <p:nvPicPr>
          <p:cNvPr id="6" name="snd-01ce51c25a5b458cecfaa06f891dd6daf52b82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19" end="4169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1203" y="4115953"/>
            <a:ext cx="609600" cy="609600"/>
          </a:xfrm>
          <a:prstGeom prst="rect">
            <a:avLst/>
          </a:prstGeom>
        </p:spPr>
      </p:pic>
      <p:pic>
        <p:nvPicPr>
          <p:cNvPr id="7" name="snd-01ce51c25a5b458cecfaa06f891dd6daf52b82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7" end="207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280" y="5150398"/>
            <a:ext cx="609600" cy="609600"/>
          </a:xfrm>
          <a:prstGeom prst="rect">
            <a:avLst/>
          </a:prstGeom>
        </p:spPr>
      </p:pic>
      <p:pic>
        <p:nvPicPr>
          <p:cNvPr id="8" name="snd-01ce51c25a5b458cecfaa06f891dd6daf52b82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8203" y="6345754"/>
            <a:ext cx="609600" cy="609600"/>
          </a:xfrm>
          <a:prstGeom prst="rect">
            <a:avLst/>
          </a:prstGeom>
        </p:spPr>
      </p:pic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4427984" y="6276995"/>
            <a:ext cx="1512168" cy="581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Tiếp</a:t>
            </a:r>
            <a:r>
              <a:rPr lang="en-US" dirty="0" smtClean="0"/>
              <a:t> 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4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9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89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88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196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44" b="96928" l="3692" r="97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14" y="3279557"/>
            <a:ext cx="1671131" cy="1673702"/>
          </a:xfrm>
          <a:prstGeom prst="rect">
            <a:avLst/>
          </a:prstGeom>
        </p:spPr>
      </p:pic>
      <p:pic>
        <p:nvPicPr>
          <p:cNvPr id="1026" name="Picture 2" descr="Khu vực ô nhiễm môi trường đất là gì? Quản lý, xử lý, cải tạo và phục hồi  chất lượng môi trường đất được quy định như thế nào?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r="3835" b="22329"/>
          <a:stretch/>
        </p:blipFill>
        <p:spPr bwMode="auto">
          <a:xfrm>
            <a:off x="334037" y="1607707"/>
            <a:ext cx="2714431" cy="18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ực trạng ô nhiễm môi trường nước và trách nhiệm bảo vệ nguồn nước sạch -  Ủy ban nhân dân Quận Tân Bì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42" y="1603289"/>
            <a:ext cx="2376264" cy="19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gày Bảo Tồn Động Vật Hoang Dã Động Vật Hoang Dã Đến Nhà Hoặc Bảo Vệ Động  Vật Hoang Dã Hình ảnh Sẵn có - Tải xuống Hình ảnh Ngay bây giờ -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8" y="4157650"/>
            <a:ext cx="2546752" cy="193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ổng Hợp 99+ Hình Ảnh Mặt Trăng Đẹp Tròn Đầy Trên Bầu Trời Đê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61" y="4116408"/>
            <a:ext cx="2775142" cy="197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6957" y="337297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2200" y="3454845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2200" y="6007820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5188" y="601603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>
            <a:hlinkClick r:id="rId12" action="ppaction://hlinksldjump"/>
          </p:cNvPr>
          <p:cNvSpPr/>
          <p:nvPr/>
        </p:nvSpPr>
        <p:spPr>
          <a:xfrm>
            <a:off x="3366855" y="6196256"/>
            <a:ext cx="1512168" cy="581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Tiếp</a:t>
            </a:r>
            <a:r>
              <a:rPr lang="en-US" dirty="0" smtClean="0"/>
              <a:t> theo</a:t>
            </a:r>
            <a:endParaRPr lang="en-US" dirty="0"/>
          </a:p>
        </p:txBody>
      </p:sp>
      <p:pic>
        <p:nvPicPr>
          <p:cNvPr id="3" name="Ab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83679" y="998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198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0" grpId="0"/>
      <p:bldP spid="21" grpId="0"/>
      <p:bldP spid="21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6132" y="555585"/>
            <a:ext cx="3531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9572" y="198884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ound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4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ô nhiêm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71400"/>
            <a:ext cx="908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2213</TotalTime>
  <Words>139</Words>
  <Application>Microsoft Office PowerPoint</Application>
  <PresentationFormat>On-screen Show (4:3)</PresentationFormat>
  <Paragraphs>46</Paragraphs>
  <Slides>22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HP</cp:lastModifiedBy>
  <cp:revision>384</cp:revision>
  <dcterms:created xsi:type="dcterms:W3CDTF">2020-04-13T12:58:27Z</dcterms:created>
  <dcterms:modified xsi:type="dcterms:W3CDTF">2023-09-15T01:13:45Z</dcterms:modified>
</cp:coreProperties>
</file>