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547287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5779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6908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902891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304269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71087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18025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6792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6310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0712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474482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3DD0-D409-4D03-99AC-ACF60AA978D7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3D114-9219-450B-A608-887320681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879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5EB233-0EB2-3C3A-7C4E-5DE908FD3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/>
          <a:stretch/>
        </p:blipFill>
        <p:spPr>
          <a:xfrm>
            <a:off x="0" y="0"/>
            <a:ext cx="12191999" cy="6846818"/>
          </a:xfrm>
        </p:spPr>
      </p:pic>
      <p:sp>
        <p:nvSpPr>
          <p:cNvPr id="9" name="ubnd">
            <a:extLst>
              <a:ext uri="{FF2B5EF4-FFF2-40B4-BE49-F238E27FC236}">
                <a16:creationId xmlns:a16="http://schemas.microsoft.com/office/drawing/2014/main" id="{A2AE43DD-248B-8E8E-79FB-6320B2491FCA}"/>
              </a:ext>
            </a:extLst>
          </p:cNvPr>
          <p:cNvSpPr txBox="1"/>
          <p:nvPr/>
        </p:nvSpPr>
        <p:spPr>
          <a:xfrm>
            <a:off x="3449472" y="214933"/>
            <a:ext cx="6189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HẢI AN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NAM HẢI</a:t>
            </a:r>
          </a:p>
        </p:txBody>
      </p:sp>
      <p:sp>
        <p:nvSpPr>
          <p:cNvPr id="11" name="hđ">
            <a:extLst>
              <a:ext uri="{FF2B5EF4-FFF2-40B4-BE49-F238E27FC236}">
                <a16:creationId xmlns:a16="http://schemas.microsoft.com/office/drawing/2014/main" id="{636BF239-0D2F-BACE-4B6D-AC1AC816EA32}"/>
              </a:ext>
            </a:extLst>
          </p:cNvPr>
          <p:cNvSpPr txBox="1"/>
          <p:nvPr/>
        </p:nvSpPr>
        <p:spPr>
          <a:xfrm>
            <a:off x="1624084" y="1845638"/>
            <a:ext cx="98400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lồng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3" name="gv">
            <a:extLst>
              <a:ext uri="{FF2B5EF4-FFF2-40B4-BE49-F238E27FC236}">
                <a16:creationId xmlns:a16="http://schemas.microsoft.com/office/drawing/2014/main" id="{2924B99D-AE67-2BEE-BC5A-BED1FD546BF9}"/>
              </a:ext>
            </a:extLst>
          </p:cNvPr>
          <p:cNvSpPr txBox="1"/>
          <p:nvPr/>
        </p:nvSpPr>
        <p:spPr>
          <a:xfrm>
            <a:off x="2398594" y="3832578"/>
            <a:ext cx="6833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Nam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đ">
            <a:extLst>
              <a:ext uri="{FF2B5EF4-FFF2-40B4-BE49-F238E27FC236}">
                <a16:creationId xmlns:a16="http://schemas.microsoft.com/office/drawing/2014/main" id="{022B5E8B-87FC-F688-B0D6-F3C8872D49F8}"/>
              </a:ext>
            </a:extLst>
          </p:cNvPr>
          <p:cNvSpPr txBox="1"/>
          <p:nvPr/>
        </p:nvSpPr>
        <p:spPr>
          <a:xfrm>
            <a:off x="1624084" y="1871243"/>
            <a:ext cx="98400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lồng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" name="ChildhoodMemory-HoaTau-3088996">
            <a:hlinkClick r:id="" action="ppaction://media"/>
            <a:extLst>
              <a:ext uri="{FF2B5EF4-FFF2-40B4-BE49-F238E27FC236}">
                <a16:creationId xmlns:a16="http://schemas.microsoft.com/office/drawing/2014/main" id="{C11DBA6C-5B5E-8B53-3566-D4E1DFC8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5086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200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4800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2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with a parachute&#10;&#10;Description automatically generated">
            <a:extLst>
              <a:ext uri="{FF2B5EF4-FFF2-40B4-BE49-F238E27FC236}">
                <a16:creationId xmlns:a16="http://schemas.microsoft.com/office/drawing/2014/main" id="{5E752E36-FCE6-E240-513B-65DC2D7BE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B499B-C087-D981-759F-CF22A58C77C8}"/>
              </a:ext>
            </a:extLst>
          </p:cNvPr>
          <p:cNvSpPr txBox="1"/>
          <p:nvPr/>
        </p:nvSpPr>
        <p:spPr>
          <a:xfrm>
            <a:off x="450846" y="381699"/>
            <a:ext cx="971384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Kiến thức: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Trẻ biết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Kỹ năng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Rèn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Thái độ: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Trẻ hứng thú tham gia hoạt động. Biết giữ gìn các sản phẩm của 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84371"/>
      </p:ext>
    </p:extLst>
  </p:cSld>
  <p:clrMapOvr>
    <a:masterClrMapping/>
  </p:clrMapOvr>
  <p:transition spd="slow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74683" cy="7163421"/>
          </a:xfrm>
          <a:prstGeom prst="rect">
            <a:avLst/>
          </a:prstGeom>
        </p:spPr>
      </p:pic>
      <p:pic>
        <p:nvPicPr>
          <p:cNvPr id="3" name="lien">
            <a:hlinkClick r:id="" action="ppaction://media"/>
            <a:extLst>
              <a:ext uri="{FF2B5EF4-FFF2-40B4-BE49-F238E27FC236}">
                <a16:creationId xmlns:a16="http://schemas.microsoft.com/office/drawing/2014/main" id="{D84CF276-2C7B-2EE4-A612-2C7DD0ADC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366"/>
            <a:ext cx="12801600" cy="71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53594"/>
      </p:ext>
    </p:extLst>
  </p:cSld>
  <p:clrMapOvr>
    <a:masterClrMapping/>
  </p:clrMapOvr>
  <p:transition spd="slow" advTm="20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EEDB1-B502-E17B-AB6F-8D48A28A2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6858000"/>
          </a:xfrm>
          <a:prstGeom prst="rect">
            <a:avLst/>
          </a:prstGeom>
        </p:spPr>
      </p:pic>
      <p:pic>
        <p:nvPicPr>
          <p:cNvPr id="4" name="Thoại 023">
            <a:hlinkClick r:id="" action="ppaction://media"/>
            <a:extLst>
              <a:ext uri="{FF2B5EF4-FFF2-40B4-BE49-F238E27FC236}">
                <a16:creationId xmlns:a16="http://schemas.microsoft.com/office/drawing/2014/main" id="{55F8C52B-8A46-0BC8-FFDB-8711FF6450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16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146</Words>
  <Application>Microsoft Office PowerPoint</Application>
  <PresentationFormat>Widescreen</PresentationFormat>
  <Paragraphs>15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Admin</cp:lastModifiedBy>
  <cp:revision>6</cp:revision>
  <dcterms:created xsi:type="dcterms:W3CDTF">2023-09-14T01:06:06Z</dcterms:created>
  <dcterms:modified xsi:type="dcterms:W3CDTF">2023-09-14T15:28:39Z</dcterms:modified>
</cp:coreProperties>
</file>