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A0F5-FD28-4661-BACE-73941DCF4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464BA-43BB-899C-BB78-955540102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0BB5F-F9FD-C8C2-B056-BFF6D9CB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8A6EC-9A13-16D0-7FEF-A72EA54E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40744-603D-79FE-3A97-3F58F8B0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63919"/>
      </p:ext>
    </p:extLst>
  </p:cSld>
  <p:clrMapOvr>
    <a:masterClrMapping/>
  </p:clrMapOvr>
  <p:transition spd="slow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5213-556A-8568-36A7-4079AA80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80028-C216-D949-4776-229159E85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0083F-117F-0CCF-AC25-16951490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A11C9-865D-7B04-AADF-DE13539F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08937-43E6-0CF1-C371-047F0539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80333"/>
      </p:ext>
    </p:extLst>
  </p:cSld>
  <p:clrMapOvr>
    <a:masterClrMapping/>
  </p:clrMapOvr>
  <p:transition spd="slow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2B0EB4-4DEE-6BF4-5943-2385E4996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1CAF1-DA8A-A8CB-9C0D-07B06BF5B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EF322-C7A4-7861-0107-3277F788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9EB86-CADA-7DB6-8414-8A3AD9BD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C29E-1176-2964-5F71-E924D81C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75132"/>
      </p:ext>
    </p:extLst>
  </p:cSld>
  <p:clrMapOvr>
    <a:masterClrMapping/>
  </p:clrMapOvr>
  <p:transition spd="slow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D7AD-5816-434F-769B-1E28C4EC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F779-16C0-8C26-297F-228B992B4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92344-A160-8864-80C3-4D9747EA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92966-C3D8-C875-7DC3-61C7A0D4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70026-91BE-01DE-1697-F169AC9A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15485"/>
      </p:ext>
    </p:extLst>
  </p:cSld>
  <p:clrMapOvr>
    <a:masterClrMapping/>
  </p:clrMapOvr>
  <p:transition spd="slow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17DA-6F7C-5D5B-B000-9A4532D3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992C5-7CEB-E747-36C2-CE7072C27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4D9C6-20EF-AEFC-A6EF-9FB50E70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43C6A-AC9B-F7BD-ED65-0AD1D418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565E6-08A0-D3B7-76EF-EF62B8F2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0549"/>
      </p:ext>
    </p:extLst>
  </p:cSld>
  <p:clrMapOvr>
    <a:masterClrMapping/>
  </p:clrMapOvr>
  <p:transition spd="slow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551B-B704-5B4A-AD8B-FBB2B968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DD7CC-CA54-F1FD-C336-97AF71A2A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41966-CCD7-3311-139F-0C5011CC0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D714-3171-88EB-7BB1-DBFFC51A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74B6A-8E63-E527-C044-5F407B2F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F6039-3972-E5B9-0841-EB137820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88784"/>
      </p:ext>
    </p:extLst>
  </p:cSld>
  <p:clrMapOvr>
    <a:masterClrMapping/>
  </p:clrMapOvr>
  <p:transition spd="slow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2A3C-B4E0-2F61-9545-72F43AAB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B0161-5261-F45D-1693-EDA6B6BBC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ABB47-43DB-EB18-CB0D-E99313C1F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95251-E991-573A-0194-B8E6D1CD9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63EEF-B23D-11CA-31AA-471B8E1EB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AC5F5-24F8-6374-12DD-058CD821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DD394-FA9B-D36C-CE0E-A62BFFC9B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D826A-DCD6-E6BD-05A7-DD939692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88728"/>
      </p:ext>
    </p:extLst>
  </p:cSld>
  <p:clrMapOvr>
    <a:masterClrMapping/>
  </p:clrMapOvr>
  <p:transition spd="slow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7096-4AE2-523C-8457-7C068383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7BF29-BB09-0590-3905-AB77F843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CF2E0-91F2-51CF-E4B1-8C15F900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4B6F2-534D-28FC-08C1-8CDE687E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18111"/>
      </p:ext>
    </p:extLst>
  </p:cSld>
  <p:clrMapOvr>
    <a:masterClrMapping/>
  </p:clrMapOvr>
  <p:transition spd="slow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99CAB-8BA1-07D3-E213-0359F828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EE605-AE29-74B6-418E-4938AA3F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1AFE6-0F31-645C-5BEA-B1BB00AA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78900"/>
      </p:ext>
    </p:extLst>
  </p:cSld>
  <p:clrMapOvr>
    <a:masterClrMapping/>
  </p:clrMapOvr>
  <p:transition spd="slow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62E6-3B6E-B854-2A91-41058168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FD6BA-EC12-D42C-C746-F9039D12D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81A06-4BD3-25C1-DBFB-1DD2C1719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CCC37-4EC9-A3CA-0FF7-1831F1C6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1D79E-C9A5-41B2-2A28-6C7F2F60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66088-7CD9-DF2C-C219-9D3BE984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0095"/>
      </p:ext>
    </p:extLst>
  </p:cSld>
  <p:clrMapOvr>
    <a:masterClrMapping/>
  </p:clrMapOvr>
  <p:transition spd="slow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2D00-77D4-804C-5815-2F69B5B8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BBD05-C307-B44B-0FD2-BDEB2A3D21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C4EE3-21CF-1A4A-F528-3350A1B17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4B994-ABA8-22A1-CDA7-F8D4215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92EBD-F123-4406-0D2D-C1F867B8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12A7D-C9A8-CB5B-C7D9-0F3BECD3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05716"/>
      </p:ext>
    </p:extLst>
  </p:cSld>
  <p:clrMapOvr>
    <a:masterClrMapping/>
  </p:clrMapOvr>
  <p:transition spd="slow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C11D7-82BC-789A-4C77-0FF81561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9F0A5-71CB-473D-86CF-4621166D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55BF6-47E0-8F72-7EEB-ABD3062A8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C0EF7-712B-49AC-8A4A-319708984DB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B6B37-8653-F1DD-A7A8-D63959E36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3F7CA-B4A0-CBC6-FE00-6F70199B8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6D572-8E5D-45E8-9454-38C8199B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CD75-0F40-2963-A99F-887E83B9EF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4D538-E4BB-F2D2-D455-78E307F253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CD3AD-D6A6-525C-502B-BE468FBF6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C9226E-9F4E-0AB1-7960-E7C42D24D408}"/>
              </a:ext>
            </a:extLst>
          </p:cNvPr>
          <p:cNvSpPr txBox="1"/>
          <p:nvPr/>
        </p:nvSpPr>
        <p:spPr>
          <a:xfrm>
            <a:off x="1709530" y="238016"/>
            <a:ext cx="9289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HẢI AN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NAM HẢI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E2F58-A6C8-7F8E-032F-6240659DEB04}"/>
              </a:ext>
            </a:extLst>
          </p:cNvPr>
          <p:cNvSpPr txBox="1"/>
          <p:nvPr/>
        </p:nvSpPr>
        <p:spPr>
          <a:xfrm>
            <a:off x="1709530" y="1748526"/>
            <a:ext cx="899822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8">
              <a:defRPr/>
            </a:pPr>
            <a:endParaRPr lang="en-US" sz="1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69A52-121D-F2DA-42CB-3356F45F60F3}"/>
              </a:ext>
            </a:extLst>
          </p:cNvPr>
          <p:cNvSpPr txBox="1"/>
          <p:nvPr/>
        </p:nvSpPr>
        <p:spPr>
          <a:xfrm>
            <a:off x="1205948" y="3579987"/>
            <a:ext cx="8123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hoại 023">
            <a:hlinkClick r:id="" action="ppaction://media"/>
            <a:extLst>
              <a:ext uri="{FF2B5EF4-FFF2-40B4-BE49-F238E27FC236}">
                <a16:creationId xmlns:a16="http://schemas.microsoft.com/office/drawing/2014/main" id="{69A29063-1C41-2703-41AC-9BE081341D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16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26" y="368489"/>
            <a:ext cx="609600" cy="5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111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6C10-E984-3EEA-3A73-35D6B4D1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132AB-BF8F-DB2D-6FC9-63DB9BA56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0C6BE-4BAC-EB83-B7E4-E5C74EE93A30}"/>
              </a:ext>
            </a:extLst>
          </p:cNvPr>
          <p:cNvSpPr txBox="1"/>
          <p:nvPr/>
        </p:nvSpPr>
        <p:spPr>
          <a:xfrm>
            <a:off x="838200" y="812772"/>
            <a:ext cx="1068051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Kiến thức: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Kỹ năng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 mạch lạc cho trẻ, rèn cách nói cả câu hoàn chỉnh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* 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Thái độ: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Trẻ hứng thú tham gia hoạt động. Biết giữ gìn các sản phẩm của 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9216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FCA5-A3F6-015C-0B99-DFB84DCF5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Hà">
            <a:hlinkClick r:id="" action="ppaction://media"/>
            <a:extLst>
              <a:ext uri="{FF2B5EF4-FFF2-40B4-BE49-F238E27FC236}">
                <a16:creationId xmlns:a16="http://schemas.microsoft.com/office/drawing/2014/main" id="{12846E30-40F3-B2A9-4651-E5BD6698CB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3095613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01AC4-C956-CE7F-8C00-1FDCECF3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33EAD-485B-5013-162E-DDE724125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68"/>
            <a:ext cx="12296633" cy="6866268"/>
          </a:xfrm>
        </p:spPr>
      </p:pic>
      <p:pic>
        <p:nvPicPr>
          <p:cNvPr id="6" name="Thoại 023">
            <a:hlinkClick r:id="" action="ppaction://media"/>
            <a:extLst>
              <a:ext uri="{FF2B5EF4-FFF2-40B4-BE49-F238E27FC236}">
                <a16:creationId xmlns:a16="http://schemas.microsoft.com/office/drawing/2014/main" id="{6D087600-71D0-8245-1256-A8BF4A121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16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281" y="320817"/>
            <a:ext cx="609600" cy="5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342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147</Words>
  <Application>Microsoft Office PowerPoint</Application>
  <PresentationFormat>Widescreen</PresentationFormat>
  <Paragraphs>14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</cp:revision>
  <dcterms:created xsi:type="dcterms:W3CDTF">2023-09-14T01:53:56Z</dcterms:created>
  <dcterms:modified xsi:type="dcterms:W3CDTF">2023-09-15T02:57:24Z</dcterms:modified>
</cp:coreProperties>
</file>