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8" r:id="rId2"/>
  </p:sldIdLst>
  <p:sldSz cx="12192000" cy="15727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578" y="-7470"/>
      </p:cViewPr>
      <p:guideLst>
        <p:guide orient="horz" pos="4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3901"/>
            <a:ext cx="10363200" cy="547545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260507"/>
            <a:ext cx="9144000" cy="379713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37337"/>
            <a:ext cx="2628900" cy="1332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37337"/>
            <a:ext cx="7734300" cy="1332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920924"/>
            <a:ext cx="10515600" cy="6542145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524960"/>
            <a:ext cx="10515600" cy="344036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186682"/>
            <a:ext cx="5181600" cy="997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186682"/>
            <a:ext cx="5181600" cy="997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37340"/>
            <a:ext cx="10515600" cy="3039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855389"/>
            <a:ext cx="5157787" cy="18894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744856"/>
            <a:ext cx="5157787" cy="8449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855389"/>
            <a:ext cx="5183188" cy="18894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744856"/>
            <a:ext cx="5183188" cy="8449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8491"/>
            <a:ext cx="3932237" cy="3669718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264453"/>
            <a:ext cx="6172200" cy="1117662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718209"/>
            <a:ext cx="3932237" cy="874106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8491"/>
            <a:ext cx="3932237" cy="3669718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264453"/>
            <a:ext cx="6172200" cy="11176621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718209"/>
            <a:ext cx="3932237" cy="8741066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37340"/>
            <a:ext cx="10515600" cy="303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86682"/>
            <a:ext cx="10515600" cy="997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4576939"/>
            <a:ext cx="2743200" cy="837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FFAF-C29B-4398-8F4D-67E1AAA5B973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4576939"/>
            <a:ext cx="4114800" cy="837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4576939"/>
            <a:ext cx="2743200" cy="837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D799-FFCE-46A2-B45B-AADCC9E9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tsdc.haiphong.edu.vn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mầm non đẹp">
            <a:extLst>
              <a:ext uri="{FF2B5EF4-FFF2-40B4-BE49-F238E27FC236}">
                <a16:creationId xmlns:a16="http://schemas.microsoft.com/office/drawing/2014/main" id="{EF95B2E4-5A3D-FA16-0E4D-06F80B57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1" y="0"/>
            <a:ext cx="12192000" cy="157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9A6EA-C12C-622D-7691-A22A536C9A7A}"/>
              </a:ext>
            </a:extLst>
          </p:cNvPr>
          <p:cNvSpPr txBox="1"/>
          <p:nvPr/>
        </p:nvSpPr>
        <p:spPr>
          <a:xfrm>
            <a:off x="491490" y="209262"/>
            <a:ext cx="11491963" cy="1555810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UBND HUYỆN TIÊN LÃNG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MẦM NON NAM HƯNG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BÁO 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 SINH NĂM HỌC 2023-2024</a:t>
            </a: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altLang="en-US" sz="1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vi-VN" sz="22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Nam Hưng thông báo tuyển sinh năm học </a:t>
            </a:r>
            <a:r>
              <a:rPr lang="en-US" sz="22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r>
              <a:rPr lang="vi-VN" sz="22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sau:</a:t>
            </a:r>
            <a:endParaRPr lang="en-US" sz="2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18 - 24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2020)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34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2019)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19/6/2023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26/6/2023.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https://tsdc.haiphong.edu.vn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29/6/2023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30/6/2023. 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https://tsdc.haiphong.edu.vn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photo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03/7/2023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22/7/2023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03/7/2023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22/7/2023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24/7/2023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28/7/2023. 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https://tsdc.haiphong.edu.vn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vi-VN" alt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Đơn xin học (theo mẫu của nhà trường)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photo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photo). </a:t>
            </a:r>
            <a:endParaRPr lang="vi-VN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vi-V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đây là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trường mầm non Nam Hưng. Rất mong các bậc phụ chuẩn bị đầy đủ, đúng thời gian để công tác tuyển sinh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./.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alt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HIỆU TRƯỞNG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(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Phắng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F476C0-A55B-3CD5-6C84-1971AAB985BC}"/>
              </a:ext>
            </a:extLst>
          </p:cNvPr>
          <p:cNvSpPr/>
          <p:nvPr/>
        </p:nvSpPr>
        <p:spPr>
          <a:xfrm>
            <a:off x="478077" y="3159973"/>
            <a:ext cx="475562" cy="242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FC59C07-465E-199F-1F12-4EAE1106B326}"/>
              </a:ext>
            </a:extLst>
          </p:cNvPr>
          <p:cNvSpPr/>
          <p:nvPr/>
        </p:nvSpPr>
        <p:spPr>
          <a:xfrm>
            <a:off x="491490" y="4135489"/>
            <a:ext cx="462149" cy="2628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31F0D7-4463-7576-3E56-407617D34D7D}"/>
              </a:ext>
            </a:extLst>
          </p:cNvPr>
          <p:cNvSpPr/>
          <p:nvPr/>
        </p:nvSpPr>
        <p:spPr>
          <a:xfrm>
            <a:off x="508883" y="10471365"/>
            <a:ext cx="462149" cy="2628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4397861-1656-31E2-FF61-901609279503}"/>
              </a:ext>
            </a:extLst>
          </p:cNvPr>
          <p:cNvSpPr/>
          <p:nvPr/>
        </p:nvSpPr>
        <p:spPr>
          <a:xfrm>
            <a:off x="508883" y="6127591"/>
            <a:ext cx="462149" cy="2628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rẻ Em, Đến Trường, Đi Học, Tải hình PNG 71 - Free.Vector6.com">
            <a:extLst>
              <a:ext uri="{FF2B5EF4-FFF2-40B4-BE49-F238E27FC236}">
                <a16:creationId xmlns:a16="http://schemas.microsoft.com/office/drawing/2014/main" id="{2FBEC923-078B-A7D3-246D-E9A23DA1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" y="12834590"/>
            <a:ext cx="3868289" cy="3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ội dung miễn phí đồng Cỏ Clip nghệ thuật - đồng cỏ. png tải về - Miễn phí  trong suốt Cò png Tải về.">
            <a:extLst>
              <a:ext uri="{FF2B5EF4-FFF2-40B4-BE49-F238E27FC236}">
                <a16:creationId xmlns:a16="http://schemas.microsoft.com/office/drawing/2014/main" id="{9F3D3049-8204-A6E9-D091-D03EF2F1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31" l="889" r="99444">
                        <a14:foregroundMark x1="44222" y1="81923" x2="21778" y2="94615"/>
                        <a14:foregroundMark x1="21778" y1="94615" x2="17667" y2="90000"/>
                        <a14:foregroundMark x1="23556" y1="81923" x2="889" y2="91154"/>
                        <a14:foregroundMark x1="70333" y1="95385" x2="92667" y2="90385"/>
                        <a14:foregroundMark x1="92667" y1="90385" x2="95222" y2="16538"/>
                        <a14:foregroundMark x1="95222" y1="16538" x2="95222" y2="16538"/>
                        <a14:foregroundMark x1="99444" y1="19231" x2="99222" y2="81154"/>
                        <a14:foregroundMark x1="5000" y1="88885" x2="5333" y2="89231"/>
                        <a14:backgroundMark x1="10000" y1="81154" x2="0" y2="85000"/>
                        <a14:backgroundMark x1="0" y1="85000" x2="0" y2="85000"/>
                        <a14:backgroundMark x1="9111" y1="79231" x2="12111" y2="77692"/>
                      </a14:backgroundRemoval>
                    </a14:imgEffect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27" y="14062194"/>
            <a:ext cx="6769568" cy="16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udent Working Together Clipart Hd - Brother And Sister Cartoon - Free  Transparent PNG Clipart Images Download">
            <a:extLst>
              <a:ext uri="{FF2B5EF4-FFF2-40B4-BE49-F238E27FC236}">
                <a16:creationId xmlns:a16="http://schemas.microsoft.com/office/drawing/2014/main" id="{A33199DC-3726-6ADA-9C6C-3E6165F5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63" b="92937" l="3095" r="93929">
                        <a14:foregroundMark x1="10714" y1="17937" x2="28810" y2="12556"/>
                        <a14:foregroundMark x1="23095" y1="21637" x2="24286" y2="42489"/>
                        <a14:foregroundMark x1="27024" y1="4036" x2="3690" y2="11099"/>
                        <a14:foregroundMark x1="3690" y1="11099" x2="6190" y2="29148"/>
                        <a14:foregroundMark x1="27619" y1="53139" x2="23690" y2="81839"/>
                        <a14:foregroundMark x1="15238" y1="73318" x2="18571" y2="92601"/>
                        <a14:foregroundMark x1="59286" y1="23767" x2="61548" y2="66480"/>
                        <a14:foregroundMark x1="90476" y1="60090" x2="90476" y2="65919"/>
                        <a14:foregroundMark x1="80238" y1="64350" x2="61548" y2="65919"/>
                        <a14:foregroundMark x1="72381" y1="82960" x2="67262" y2="75000"/>
                        <a14:foregroundMark x1="24286" y1="4036" x2="16905" y2="3587"/>
                        <a14:foregroundMark x1="17500" y1="5717" x2="17500" y2="9417"/>
                        <a14:foregroundMark x1="32143" y1="27466" x2="20833" y2="49552"/>
                        <a14:foregroundMark x1="20833" y1="49552" x2="20833" y2="53139"/>
                        <a14:foregroundMark x1="28214" y1="45628" x2="22024" y2="56278"/>
                        <a14:foregroundMark x1="19762" y1="44058" x2="16310" y2="52018"/>
                        <a14:foregroundMark x1="10714" y1="46188" x2="8929" y2="57960"/>
                        <a14:foregroundMark x1="20238" y1="88789" x2="21429" y2="93049"/>
                        <a14:foregroundMark x1="27024" y1="83520" x2="27024" y2="83520"/>
                        <a14:foregroundMark x1="62738" y1="43498" x2="66667" y2="56278"/>
                        <a14:foregroundMark x1="54286" y1="33408" x2="57619" y2="50448"/>
                        <a14:foregroundMark x1="87619" y1="58408" x2="93929" y2="62668"/>
                        <a14:foregroundMark x1="65000" y1="44058" x2="66667" y2="53587"/>
                        <a14:foregroundMark x1="69524" y1="26457" x2="72976" y2="36547"/>
                        <a14:foregroundMark x1="76310" y1="28587" x2="52619" y2="19395"/>
                        <a14:foregroundMark x1="52619" y1="19395" x2="44643" y2="26457"/>
                        <a14:foregroundMark x1="60476" y1="38677" x2="58214" y2="45628"/>
                        <a14:foregroundMark x1="27024" y1="27018" x2="26548" y2="38229"/>
                        <a14:foregroundMark x1="55952" y1="60090" x2="52500" y2="67489"/>
                        <a14:foregroundMark x1="63333" y1="63229" x2="72976" y2="78139"/>
                        <a14:foregroundMark x1="73571" y1="66143" x2="72381" y2="79821"/>
                        <a14:foregroundMark x1="78452" y1="50112" x2="91310" y2="62108"/>
                        <a14:foregroundMark x1="82738" y1="27691" x2="72381" y2="35202"/>
                        <a14:foregroundMark x1="17619" y1="4260" x2="21310" y2="86771"/>
                        <a14:foregroundMark x1="58452" y1="22534" x2="81667" y2="64126"/>
                        <a14:foregroundMark x1="81667" y1="64126" x2="82143" y2="70179"/>
                        <a14:foregroundMark x1="68095" y1="50673" x2="68810" y2="64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01" y="13807292"/>
            <a:ext cx="1878328" cy="19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ẻ Em, Đến Trường, Đi Học, Tải hình PNG 71 - Free.Vector6.com">
            <a:extLst>
              <a:ext uri="{FF2B5EF4-FFF2-40B4-BE49-F238E27FC236}">
                <a16:creationId xmlns:a16="http://schemas.microsoft.com/office/drawing/2014/main" id="{AC7A7B0A-BF06-EE0A-A968-F1820AA9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5008" y="13225327"/>
            <a:ext cx="2042857" cy="30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ẫu Bóng Bay Trang Trí Sinh Nhật Và Sự Kiện 4 - Tải Hình Tách Nền PNG -  KhoThietKe.Net">
            <a:extLst>
              <a:ext uri="{FF2B5EF4-FFF2-40B4-BE49-F238E27FC236}">
                <a16:creationId xmlns:a16="http://schemas.microsoft.com/office/drawing/2014/main" id="{6B12A4ED-82EB-351E-CD95-BFB18579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008" y="174732"/>
            <a:ext cx="1371064" cy="28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Mẫu Bóng Bay Trang Trí Sinh Nhật Và Sự Kiện 4 - Tải Hình Tách Nền PNG -  KhoThietKe.Net">
            <a:extLst>
              <a:ext uri="{FF2B5EF4-FFF2-40B4-BE49-F238E27FC236}">
                <a16:creationId xmlns:a16="http://schemas.microsoft.com/office/drawing/2014/main" id="{418A88D6-DAE2-09A3-BCFA-69A2548B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4" y="1309115"/>
            <a:ext cx="924298" cy="19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64B40-36F6-947A-E9C2-0A6FBC4E3245}"/>
              </a:ext>
            </a:extLst>
          </p:cNvPr>
          <p:cNvCxnSpPr/>
          <p:nvPr/>
        </p:nvCxnSpPr>
        <p:spPr>
          <a:xfrm>
            <a:off x="5546558" y="1081937"/>
            <a:ext cx="164832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4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760387-B8C6-4529-9FEA-A0C33DEC32D5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</TotalTime>
  <Words>474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</cp:revision>
  <dcterms:created xsi:type="dcterms:W3CDTF">2023-06-15T08:22:24Z</dcterms:created>
  <dcterms:modified xsi:type="dcterms:W3CDTF">2023-06-16T01:43:45Z</dcterms:modified>
</cp:coreProperties>
</file>