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12"/>
  </p:notesMasterIdLst>
  <p:sldIdLst>
    <p:sldId id="258" r:id="rId2"/>
    <p:sldId id="433" r:id="rId3"/>
    <p:sldId id="490" r:id="rId4"/>
    <p:sldId id="492" r:id="rId5"/>
    <p:sldId id="493" r:id="rId6"/>
    <p:sldId id="495" r:id="rId7"/>
    <p:sldId id="496" r:id="rId8"/>
    <p:sldId id="497" r:id="rId9"/>
    <p:sldId id="498" r:id="rId10"/>
    <p:sldId id="499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y PC" initials="MP" lastIdx="1" clrIdx="0">
    <p:extLst>
      <p:ext uri="{19B8F6BF-5375-455C-9EA6-DF929625EA0E}">
        <p15:presenceInfo xmlns="" xmlns:p15="http://schemas.microsoft.com/office/powerpoint/2012/main" userId="My 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00"/>
    <a:srgbClr val="0000FF"/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60" autoAdjust="0"/>
  </p:normalViewPr>
  <p:slideViewPr>
    <p:cSldViewPr>
      <p:cViewPr varScale="1">
        <p:scale>
          <a:sx n="40" d="100"/>
          <a:sy n="40" d="100"/>
        </p:scale>
        <p:origin x="-135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9T11:37:42.128" idx="1">
    <p:pos x="1791" y="1926"/>
    <p:text/>
    <p:extLst>
      <p:ext uri="{C676402C-5697-4E1C-873F-D02D1690AC5C}">
        <p15:threadingInfo xmlns=""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27214-ECAE-4132-A5DE-BFDE27507DF1}" type="datetimeFigureOut">
              <a:rPr lang="en-US" smtClean="0"/>
              <a:pPr/>
              <a:t>5/9/2023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A2CB3-D75E-4737-AE30-E5DAEA5443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556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164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853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2463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8340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2739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9384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988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337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601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044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630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061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89850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996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34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90E4E-58E8-4C60-8076-5F63AB4DD8B5}" type="datetimeFigureOut">
              <a:rPr lang="vi-VN" smtClean="0"/>
              <a:pPr/>
              <a:t>09/05/2023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AB0F74-F23A-4006-BF05-37478D8BB68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186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  <p:sldLayoutId id="2147483955" r:id="rId12"/>
    <p:sldLayoutId id="2147483956" r:id="rId13"/>
    <p:sldLayoutId id="2147483957" r:id="rId14"/>
    <p:sldLayoutId id="2147483958" r:id="rId15"/>
    <p:sldLayoutId id="21474839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39203"/>
            <a:ext cx="8458200" cy="83819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9200" b="1" dirty="0" smtClean="0">
                <a:solidFill>
                  <a:schemeClr val="tx1"/>
                </a:solidFill>
              </a:rPr>
              <a:t>TRƯỜNG MẦM NON NHI ĐỨC</a:t>
            </a:r>
            <a:endParaRPr lang="vi-VN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416940"/>
            <a:ext cx="838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400" b="1" dirty="0" smtClean="0">
                <a:solidFill>
                  <a:srgbClr val="FF0000"/>
                </a:solidFill>
              </a:rPr>
              <a:t>BỒI DƯỠNG CHUYÊN MÔN NGHIỆP VỤ</a:t>
            </a:r>
            <a:endParaRPr lang="vi-VN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4114800"/>
            <a:ext cx="8991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CC"/>
                </a:solidFill>
              </a:rPr>
              <a:t>LẬP KẾ HOẠCH DỰ ÁN STEAM</a:t>
            </a:r>
            <a:endParaRPr lang="en-US" sz="3600" dirty="0">
              <a:solidFill>
                <a:srgbClr val="0000CC"/>
              </a:solidFill>
            </a:endParaRPr>
          </a:p>
          <a:p>
            <a:pPr algn="ctr"/>
            <a:endParaRPr lang="vi-V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319570"/>
            <a:ext cx="8382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vi-VN" sz="2600" dirty="0">
              <a:solidFill>
                <a:srgbClr val="0000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70844" y="6119808"/>
            <a:ext cx="2273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b="1" dirty="0">
                <a:solidFill>
                  <a:srgbClr val="0000CC"/>
                </a:solidFill>
              </a:rPr>
              <a:t>HẢI PHÒNG, </a:t>
            </a:r>
            <a:r>
              <a:rPr lang="en-US" b="1" dirty="0">
                <a:solidFill>
                  <a:srgbClr val="0000CC"/>
                </a:solidFill>
              </a:rPr>
              <a:t>2022 -</a:t>
            </a:r>
            <a:endParaRPr lang="vi-VN" b="1" dirty="0">
              <a:solidFill>
                <a:srgbClr val="0000CC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179615" y="734290"/>
            <a:ext cx="25823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WordArt 7"/>
          <p:cNvSpPr>
            <a:spLocks noTextEdit="1"/>
          </p:cNvSpPr>
          <p:nvPr/>
        </p:nvSpPr>
        <p:spPr>
          <a:xfrm>
            <a:off x="152400" y="2408292"/>
            <a:ext cx="8763000" cy="15541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29"/>
              </a:avLst>
            </a:prstTxWarp>
            <a:normAutofit/>
          </a:bodyPr>
          <a:lstStyle/>
          <a:p>
            <a:pPr algn="ctr"/>
            <a:r>
              <a:rPr lang="en-US" sz="3600" b="1" noProof="1" smtClean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 DỤNG CÁC PHƯƠNG PHÁP GIÁO DỤC STEAM </a:t>
            </a:r>
          </a:p>
          <a:p>
            <a:pPr algn="ctr"/>
            <a:r>
              <a:rPr lang="en-US" sz="3600" b="1" noProof="1" smtClean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 TỔ CHỨC CÁC HOẠT ĐỘNG MẦM NON</a:t>
            </a:r>
            <a:endParaRPr lang="en-US" sz="3600" b="1" noProof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3600" b="1" noProof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408709" y="9097"/>
            <a:ext cx="12954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1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05462" y="1330036"/>
            <a:ext cx="8862338" cy="5209311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1530930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3. </a:t>
            </a:r>
            <a:r>
              <a:rPr lang="en-US" sz="2400" b="1" dirty="0" err="1">
                <a:solidFill>
                  <a:srgbClr val="C00000"/>
                </a:solidFill>
              </a:rPr>
              <a:t>Đánh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giá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và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điều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chỉnh</a:t>
            </a:r>
            <a:r>
              <a:rPr lang="en-US" sz="2400" b="1" dirty="0" smtClean="0">
                <a:solidFill>
                  <a:srgbClr val="C00000"/>
                </a:solidFill>
              </a:rPr>
              <a:t>: 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pPr algn="just"/>
            <a:r>
              <a:rPr lang="en-US" sz="2400" b="1" dirty="0" smtClean="0">
                <a:solidFill>
                  <a:srgbClr val="0000CC"/>
                </a:solidFill>
              </a:rPr>
              <a:t>	</a:t>
            </a:r>
            <a:r>
              <a:rPr lang="en-US" sz="2400" b="1" dirty="0" err="1" smtClean="0"/>
              <a:t>Quá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đánh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chính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mặt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được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còn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hợp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lí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chưa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hoàn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toàn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đáp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ứng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đặt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hiệu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đạt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được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chưa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cao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Người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điều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chỉnh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hợp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điều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tế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nhằm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đạt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được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nói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chung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giờ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mói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riêng</a:t>
            </a:r>
            <a:r>
              <a:rPr lang="en-US" sz="2400" b="1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898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2209800" y="1143000"/>
            <a:ext cx="4724400" cy="1297304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36978" y="1219200"/>
            <a:ext cx="46388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Dự</a:t>
            </a:r>
            <a:r>
              <a:rPr lang="en-US" sz="2400" b="1" dirty="0"/>
              <a:t> </a:t>
            </a:r>
            <a:r>
              <a:rPr lang="en-US" sz="2400" b="1" dirty="0" err="1"/>
              <a:t>án</a:t>
            </a:r>
            <a:r>
              <a:rPr lang="en-US" sz="2400" b="1" dirty="0"/>
              <a:t>: THIẾT KẾ CHUÔNG GIÓ</a:t>
            </a:r>
            <a:endParaRPr lang="en-US" sz="2400" dirty="0"/>
          </a:p>
          <a:p>
            <a:r>
              <a:rPr lang="en-US" sz="2400" b="1" dirty="0" err="1"/>
              <a:t>Lứa</a:t>
            </a:r>
            <a:r>
              <a:rPr lang="en-US" sz="2400" b="1" dirty="0"/>
              <a:t> </a:t>
            </a:r>
            <a:r>
              <a:rPr lang="en-US" sz="2400" b="1" dirty="0" err="1"/>
              <a:t>tuổi</a:t>
            </a:r>
            <a:r>
              <a:rPr lang="en-US" sz="2400" b="1" dirty="0"/>
              <a:t>: MGN 4 - 5 </a:t>
            </a:r>
            <a:r>
              <a:rPr lang="en-US" sz="2400" b="1" dirty="0" err="1"/>
              <a:t>tuổi</a:t>
            </a:r>
            <a:endParaRPr lang="en-US" sz="2400" dirty="0"/>
          </a:p>
          <a:p>
            <a:r>
              <a:rPr lang="en-US" sz="2400" b="1" dirty="0" err="1"/>
              <a:t>Thời</a:t>
            </a:r>
            <a:r>
              <a:rPr lang="en-US" sz="2400" b="1" dirty="0"/>
              <a:t> </a:t>
            </a:r>
            <a:r>
              <a:rPr lang="en-US" sz="2400" b="1" dirty="0" err="1"/>
              <a:t>gian</a:t>
            </a:r>
            <a:r>
              <a:rPr lang="en-US" sz="2400" b="1" dirty="0"/>
              <a:t>: 1 </a:t>
            </a:r>
            <a:r>
              <a:rPr lang="en-US" sz="2400" b="1" dirty="0" err="1"/>
              <a:t>tuần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86358" y="2590800"/>
            <a:ext cx="8476642" cy="3962400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9600" y="2743200"/>
            <a:ext cx="792480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2400" b="1" u="sng" dirty="0" err="1">
                <a:solidFill>
                  <a:srgbClr val="0000CC"/>
                </a:solidFill>
              </a:rPr>
              <a:t>Phần</a:t>
            </a:r>
            <a:r>
              <a:rPr lang="en-US" sz="2400" b="1" u="sng" dirty="0">
                <a:solidFill>
                  <a:srgbClr val="0000CC"/>
                </a:solidFill>
              </a:rPr>
              <a:t> 1: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Xây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dựng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hoạch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án</a:t>
            </a:r>
            <a:endParaRPr lang="en-US" sz="2400" b="1" dirty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</a:rPr>
              <a:t>I. </a:t>
            </a:r>
            <a:r>
              <a:rPr lang="en-US" sz="2400" b="1" dirty="0" err="1">
                <a:solidFill>
                  <a:srgbClr val="FF0000"/>
                </a:solidFill>
              </a:rPr>
              <a:t>Mục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tiêu</a:t>
            </a:r>
            <a:endParaRPr lang="en-US" sz="2400" b="1" dirty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vi-VN" sz="2400" b="1" dirty="0"/>
              <a:t>* Phát triển vận động: </a:t>
            </a:r>
            <a:r>
              <a:rPr lang="en-US" sz="2400" b="1" dirty="0"/>
              <a:t>….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vi-VN" sz="2400" b="1" dirty="0"/>
              <a:t>* Phát triển nhận thức: </a:t>
            </a:r>
            <a:endParaRPr lang="en-US" sz="2400" b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vi-VN" sz="2400" b="1" dirty="0"/>
              <a:t>* MTXQ: Trẻ có nhận thức về chuông gió: tên gọi, đặc điểm, cấu tạo của chuông….</a:t>
            </a:r>
            <a:endParaRPr lang="en-US" sz="2400" b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vi-VN" sz="2400" b="1" dirty="0"/>
              <a:t>*Toán: Trẻ nhận biết qui tắc sắp xếp khi thiết kế chuông gió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6605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0" grpId="0" animBg="1"/>
      <p:bldP spid="2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2209800" y="1143000"/>
            <a:ext cx="4724400" cy="1297304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36978" y="1219200"/>
            <a:ext cx="46388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Dự</a:t>
            </a:r>
            <a:r>
              <a:rPr lang="en-US" sz="2400" b="1" dirty="0"/>
              <a:t> </a:t>
            </a:r>
            <a:r>
              <a:rPr lang="en-US" sz="2400" b="1" dirty="0" err="1"/>
              <a:t>án</a:t>
            </a:r>
            <a:r>
              <a:rPr lang="en-US" sz="2400" b="1" dirty="0"/>
              <a:t>: THIẾT KẾ CHUÔNG GIÓ</a:t>
            </a:r>
            <a:endParaRPr lang="en-US" sz="2400" dirty="0"/>
          </a:p>
          <a:p>
            <a:r>
              <a:rPr lang="en-US" sz="2400" b="1" dirty="0" err="1"/>
              <a:t>Lứa</a:t>
            </a:r>
            <a:r>
              <a:rPr lang="en-US" sz="2400" b="1" dirty="0"/>
              <a:t> </a:t>
            </a:r>
            <a:r>
              <a:rPr lang="en-US" sz="2400" b="1" dirty="0" err="1"/>
              <a:t>tuổi</a:t>
            </a:r>
            <a:r>
              <a:rPr lang="en-US" sz="2400" b="1" dirty="0"/>
              <a:t>: MGN 4 - 5 </a:t>
            </a:r>
            <a:r>
              <a:rPr lang="en-US" sz="2400" b="1" dirty="0" err="1"/>
              <a:t>tuổi</a:t>
            </a:r>
            <a:endParaRPr lang="en-US" sz="2400" dirty="0"/>
          </a:p>
          <a:p>
            <a:r>
              <a:rPr lang="en-US" sz="2400" b="1" dirty="0" err="1"/>
              <a:t>Thời</a:t>
            </a:r>
            <a:r>
              <a:rPr lang="en-US" sz="2400" b="1" dirty="0"/>
              <a:t> </a:t>
            </a:r>
            <a:r>
              <a:rPr lang="en-US" sz="2400" b="1" dirty="0" err="1"/>
              <a:t>gian</a:t>
            </a:r>
            <a:r>
              <a:rPr lang="en-US" sz="2400" b="1" dirty="0"/>
              <a:t>: 1 </a:t>
            </a:r>
            <a:r>
              <a:rPr lang="en-US" sz="2400" b="1" dirty="0" err="1"/>
              <a:t>tuần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86358" y="2590800"/>
            <a:ext cx="8476642" cy="3962400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9600" y="3156145"/>
            <a:ext cx="7924800" cy="2711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400" b="1" dirty="0"/>
              <a:t>* Phát triển ngôn ngữ: 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- </a:t>
            </a:r>
            <a:r>
              <a:rPr lang="en-US" sz="2400" dirty="0" err="1"/>
              <a:t>Kỹ</a:t>
            </a:r>
            <a:r>
              <a:rPr lang="en-US" sz="2400" dirty="0"/>
              <a:t> </a:t>
            </a:r>
            <a:r>
              <a:rPr lang="en-US" sz="2400" dirty="0" err="1"/>
              <a:t>năng</a:t>
            </a:r>
            <a:r>
              <a:rPr lang="en-US" sz="2400" dirty="0"/>
              <a:t> </a:t>
            </a:r>
            <a:r>
              <a:rPr lang="en-US" sz="2400" dirty="0" err="1"/>
              <a:t>nghe</a:t>
            </a:r>
            <a:r>
              <a:rPr lang="en-US" sz="2400" dirty="0"/>
              <a:t>: ….</a:t>
            </a:r>
          </a:p>
          <a:p>
            <a:pPr>
              <a:lnSpc>
                <a:spcPct val="120000"/>
              </a:lnSpc>
            </a:pPr>
            <a:r>
              <a:rPr lang="vi-VN" sz="2400" b="1" dirty="0"/>
              <a:t>* Phát triển tình cảm – kỹ năng xã hội: 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- </a:t>
            </a:r>
            <a:r>
              <a:rPr lang="en-US" sz="2400" dirty="0" err="1"/>
              <a:t>Phát</a:t>
            </a:r>
            <a:r>
              <a:rPr lang="en-US" sz="2400" dirty="0"/>
              <a:t> </a:t>
            </a:r>
            <a:r>
              <a:rPr lang="en-US" sz="2400" dirty="0" err="1"/>
              <a:t>triển</a:t>
            </a:r>
            <a:r>
              <a:rPr lang="en-US" sz="2400" dirty="0"/>
              <a:t> </a:t>
            </a:r>
            <a:r>
              <a:rPr lang="en-US" sz="2400" dirty="0" err="1"/>
              <a:t>tình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: ….</a:t>
            </a:r>
          </a:p>
          <a:p>
            <a:pPr>
              <a:lnSpc>
                <a:spcPct val="120000"/>
              </a:lnSpc>
            </a:pPr>
            <a:r>
              <a:rPr lang="vi-VN" sz="2400" b="1" dirty="0"/>
              <a:t>* Phát triển thẩm mỹ:  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vi-VN" sz="2400" b="1" dirty="0"/>
              <a:t>Trẻ có kỹ năng trang trí chuông gió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430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0" grpId="0" animBg="1"/>
      <p:bldP spid="2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6" name="Oval 15"/>
          <p:cNvSpPr>
            <a:spLocks noChangeArrowheads="1"/>
          </p:cNvSpPr>
          <p:nvPr/>
        </p:nvSpPr>
        <p:spPr bwMode="auto">
          <a:xfrm>
            <a:off x="120570" y="2182638"/>
            <a:ext cx="3578593" cy="87075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Nguyên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vật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liệu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làm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chuông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gió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87048" name="Oval 17"/>
          <p:cNvSpPr>
            <a:spLocks noChangeArrowheads="1"/>
          </p:cNvSpPr>
          <p:nvPr/>
        </p:nvSpPr>
        <p:spPr bwMode="auto">
          <a:xfrm>
            <a:off x="2421084" y="3430548"/>
            <a:ext cx="3390898" cy="1519672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chuông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gió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1474786" y="457984"/>
            <a:ext cx="7135814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400" b="1" dirty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CÁC BƯỚC THỰC HIỆN DỰ ÁN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" y="1295400"/>
            <a:ext cx="7391399" cy="1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-76199" y="5391509"/>
            <a:ext cx="4724399" cy="1367787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Tên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gọi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đặc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điểm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cấu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tạo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của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chuông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Các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loại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chuông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/>
              <a:t>gió</a:t>
            </a:r>
            <a:endParaRPr lang="en-US" sz="2400" dirty="0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>
            <a:off x="4800600" y="5516203"/>
            <a:ext cx="4095750" cy="1161691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Quy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trình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thiết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kế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chuông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gió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179386" y="79623"/>
            <a:ext cx="1295400" cy="1143000"/>
          </a:xfrm>
          <a:prstGeom prst="rect">
            <a:avLst/>
          </a:prstGeom>
        </p:spPr>
      </p:pic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4087095" y="2154390"/>
            <a:ext cx="4693225" cy="87075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Các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dụng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cụ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thiết</a:t>
            </a:r>
            <a:r>
              <a:rPr lang="en-US" sz="2400" dirty="0">
                <a:solidFill>
                  <a:schemeClr val="tx1"/>
                </a:solidFill>
              </a:rPr>
              <a:t> bi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làm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chuông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cách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sử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dụng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 rot="2849473">
            <a:off x="1776727" y="3313862"/>
            <a:ext cx="1013599" cy="3021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8642506">
            <a:off x="5344947" y="3224429"/>
            <a:ext cx="989201" cy="3427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Left Arrow 1"/>
          <p:cNvSpPr/>
          <p:nvPr/>
        </p:nvSpPr>
        <p:spPr>
          <a:xfrm rot="18617937">
            <a:off x="1898070" y="4828310"/>
            <a:ext cx="9906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/>
          <p:cNvSpPr/>
          <p:nvPr/>
        </p:nvSpPr>
        <p:spPr>
          <a:xfrm rot="14171727">
            <a:off x="4937201" y="5066644"/>
            <a:ext cx="9906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76200" y="1392387"/>
            <a:ext cx="4724400" cy="641143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4330" y="1496290"/>
            <a:ext cx="3235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</a:rPr>
              <a:t>Mạng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nội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dung: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69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 animBg="1"/>
      <p:bldP spid="87048" grpId="0" animBg="1"/>
      <p:bldP spid="11" grpId="0"/>
      <p:bldP spid="12" grpId="0" animBg="1"/>
      <p:bldP spid="14" grpId="0" animBg="1"/>
      <p:bldP spid="1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152400" y="1212275"/>
            <a:ext cx="4724400" cy="641143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260765"/>
            <a:ext cx="4634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III. </a:t>
            </a:r>
            <a:r>
              <a:rPr lang="en-US" sz="2400" b="1" dirty="0" err="1">
                <a:solidFill>
                  <a:srgbClr val="FF0000"/>
                </a:solidFill>
              </a:rPr>
              <a:t>Mạng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động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400" y="1905000"/>
            <a:ext cx="8915400" cy="4800600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12" name="Rectangle: Rounded Corners 57"/>
          <p:cNvSpPr>
            <a:spLocks noChangeArrowheads="1"/>
          </p:cNvSpPr>
          <p:nvPr/>
        </p:nvSpPr>
        <p:spPr bwMode="auto">
          <a:xfrm>
            <a:off x="1909048" y="1995461"/>
            <a:ext cx="5302250" cy="1930250"/>
          </a:xfrm>
          <a:prstGeom prst="roundRect">
            <a:avLst>
              <a:gd name="adj" fmla="val 16667"/>
            </a:avLst>
          </a:prstGeom>
          <a:solidFill>
            <a:srgbClr val="E2EFD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đóng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:…</a:t>
            </a:r>
          </a:p>
          <a:p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sân</a:t>
            </a: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khấu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3" name="Rectangle: Rounded Corners 58"/>
          <p:cNvSpPr>
            <a:spLocks noChangeArrowheads="1"/>
          </p:cNvSpPr>
          <p:nvPr/>
        </p:nvSpPr>
        <p:spPr bwMode="auto">
          <a:xfrm>
            <a:off x="228600" y="4016172"/>
            <a:ext cx="2514600" cy="1925379"/>
          </a:xfrm>
          <a:prstGeom prst="roundRect">
            <a:avLst>
              <a:gd name="adj" fmla="val 16667"/>
            </a:avLst>
          </a:prstGeom>
          <a:solidFill>
            <a:srgbClr val="D9E2F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KPMTXQ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LQTPVH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chiếc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" name="Rectangle: Rounded Corners 56"/>
          <p:cNvSpPr>
            <a:spLocks noChangeArrowheads="1"/>
          </p:cNvSpPr>
          <p:nvPr/>
        </p:nvSpPr>
        <p:spPr bwMode="auto">
          <a:xfrm>
            <a:off x="6470075" y="3997440"/>
            <a:ext cx="2496185" cy="1925379"/>
          </a:xfrm>
          <a:prstGeom prst="roundRect">
            <a:avLst>
              <a:gd name="adj" fmla="val 16667"/>
            </a:avLst>
          </a:prstGeom>
          <a:solidFill>
            <a:srgbClr val="FBE4D5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</a:pPr>
            <a:r>
              <a:rPr lang="en-US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cửa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cửa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bán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Thí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thanh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Rectangle: Rounded Corners 54"/>
          <p:cNvSpPr>
            <a:spLocks noChangeArrowheads="1"/>
          </p:cNvSpPr>
          <p:nvPr/>
        </p:nvSpPr>
        <p:spPr bwMode="auto">
          <a:xfrm>
            <a:off x="2819401" y="4874834"/>
            <a:ext cx="3549134" cy="1761490"/>
          </a:xfrm>
          <a:prstGeom prst="roundRect">
            <a:avLst>
              <a:gd name="adj" fmla="val 16667"/>
            </a:avLst>
          </a:prstGeom>
          <a:solidFill>
            <a:srgbClr val="70AD47">
              <a:lumMod val="20000"/>
              <a:lumOff val="8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US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phổ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chuông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6824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0" grpId="0" animBg="1"/>
      <p:bldP spid="2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III. 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76200" y="1371600"/>
            <a:ext cx="8476642" cy="680663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1796" y="1468575"/>
            <a:ext cx="8153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 IV. </a:t>
            </a:r>
            <a:r>
              <a:rPr lang="en-US" sz="2400" b="1" dirty="0" err="1">
                <a:solidFill>
                  <a:srgbClr val="FF0000"/>
                </a:solidFill>
              </a:rPr>
              <a:t>Kế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hoạch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thực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2545" y="1323536"/>
            <a:ext cx="7391399" cy="1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57552" y="2758857"/>
            <a:ext cx="81530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	</a:t>
            </a:r>
            <a:r>
              <a:rPr lang="en-US" sz="2800" dirty="0"/>
              <a:t> </a:t>
            </a:r>
          </a:p>
          <a:p>
            <a:pPr algn="just"/>
            <a:r>
              <a:rPr lang="en-US" sz="2800" dirty="0"/>
              <a:t> </a:t>
            </a: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834846"/>
              </p:ext>
            </p:extLst>
          </p:nvPr>
        </p:nvGraphicFramePr>
        <p:xfrm>
          <a:off x="163897" y="2235041"/>
          <a:ext cx="8862337" cy="4317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056"/>
                <a:gridCol w="1477056"/>
                <a:gridCol w="1477056"/>
                <a:gridCol w="1477056"/>
                <a:gridCol w="1517206"/>
                <a:gridCol w="1436907"/>
              </a:tblGrid>
              <a:tr h="35192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Thứ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Thứ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Thứ</a:t>
                      </a:r>
                      <a:r>
                        <a:rPr lang="en-US" baseline="0" dirty="0" smtClean="0"/>
                        <a:t> 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Thứ</a:t>
                      </a:r>
                      <a:r>
                        <a:rPr lang="en-US" baseline="0" dirty="0" smtClean="0"/>
                        <a:t> 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Thứ</a:t>
                      </a:r>
                      <a:r>
                        <a:rPr lang="en-US" baseline="0" dirty="0" smtClean="0"/>
                        <a:t> 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87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Trò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chuyện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đầu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ngày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Trò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chơi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“Tai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tinh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-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Trò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chuyện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(E1)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Trò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chuyện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vật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làm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839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Hoạt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học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 MTXQ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phá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E2, E3)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Toán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Kỹ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năng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đo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chiều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dài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đối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tượng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Tạo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hình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Thiết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kế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vật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chọn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(E4)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910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Hoạt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ngoài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trời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nhận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biết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thổi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1839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Hoạt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vui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chơi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Thí</a:t>
                      </a:r>
                      <a:r>
                        <a:rPr lang="en-US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nghiệm</a:t>
                      </a:r>
                      <a:r>
                        <a:rPr lang="en-US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Nhận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biết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vật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phát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âm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thanh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(E2,E3)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Thiết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kế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vật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chọn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tiến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(E5)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09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Hoạt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chiều</a:t>
                      </a:r>
                      <a:endParaRPr lang="en-US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Xem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video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loại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(E5)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Xem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video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cách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thức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tạo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chuông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gió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(E5)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Trưng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bày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sản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phẩm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chia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sẻ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nhận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xét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đánh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giá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(E6)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31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0" grpId="0" animBg="1"/>
      <p:bldP spid="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2209800" y="1143000"/>
            <a:ext cx="4724400" cy="1297304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36978" y="1219200"/>
            <a:ext cx="46388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Dự</a:t>
            </a:r>
            <a:r>
              <a:rPr lang="en-US" sz="2400" b="1" dirty="0"/>
              <a:t> </a:t>
            </a:r>
            <a:r>
              <a:rPr lang="en-US" sz="2400" b="1" dirty="0" err="1"/>
              <a:t>án</a:t>
            </a:r>
            <a:r>
              <a:rPr lang="en-US" sz="2400" b="1" dirty="0"/>
              <a:t>: THIẾT KẾ CHUÔNG GIÓ</a:t>
            </a:r>
            <a:endParaRPr lang="en-US" sz="2400" dirty="0"/>
          </a:p>
          <a:p>
            <a:r>
              <a:rPr lang="en-US" sz="2400" b="1" dirty="0" err="1"/>
              <a:t>Lứa</a:t>
            </a:r>
            <a:r>
              <a:rPr lang="en-US" sz="2400" b="1" dirty="0"/>
              <a:t> </a:t>
            </a:r>
            <a:r>
              <a:rPr lang="en-US" sz="2400" b="1" dirty="0" err="1"/>
              <a:t>tuổi</a:t>
            </a:r>
            <a:r>
              <a:rPr lang="en-US" sz="2400" b="1" dirty="0"/>
              <a:t>: MGN 4 - 5 </a:t>
            </a:r>
            <a:r>
              <a:rPr lang="en-US" sz="2400" b="1" dirty="0" err="1"/>
              <a:t>tuổi</a:t>
            </a:r>
            <a:endParaRPr lang="en-US" sz="2400" dirty="0"/>
          </a:p>
          <a:p>
            <a:r>
              <a:rPr lang="en-US" sz="2400" b="1" dirty="0" err="1"/>
              <a:t>Thời</a:t>
            </a:r>
            <a:r>
              <a:rPr lang="en-US" sz="2400" b="1" dirty="0"/>
              <a:t> </a:t>
            </a:r>
            <a:r>
              <a:rPr lang="en-US" sz="2400" b="1" dirty="0" err="1"/>
              <a:t>gian</a:t>
            </a:r>
            <a:r>
              <a:rPr lang="en-US" sz="2400" b="1" dirty="0"/>
              <a:t>: 1 </a:t>
            </a:r>
            <a:r>
              <a:rPr lang="en-US" sz="2400" b="1" dirty="0" err="1"/>
              <a:t>tuần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86358" y="2590800"/>
            <a:ext cx="8476642" cy="3962400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9600" y="2743200"/>
            <a:ext cx="792480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i="1" u="sng" dirty="0" err="1">
                <a:solidFill>
                  <a:srgbClr val="0000CC"/>
                </a:solidFill>
              </a:rPr>
              <a:t>Phần</a:t>
            </a:r>
            <a:r>
              <a:rPr lang="en-US" sz="2400" b="1" i="1" u="sng" dirty="0">
                <a:solidFill>
                  <a:srgbClr val="0000CC"/>
                </a:solidFill>
              </a:rPr>
              <a:t> 2:</a:t>
            </a:r>
            <a:r>
              <a:rPr lang="en-US" sz="2400" b="1" i="1" dirty="0"/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Gợi</a:t>
            </a:r>
            <a:r>
              <a:rPr lang="en-US" sz="2400" b="1" i="1" dirty="0">
                <a:solidFill>
                  <a:srgbClr val="FF0000"/>
                </a:solidFill>
              </a:rPr>
              <a:t> ý </a:t>
            </a:r>
            <a:r>
              <a:rPr lang="en-US" sz="2400" b="1" i="1" dirty="0" err="1">
                <a:solidFill>
                  <a:srgbClr val="FF0000"/>
                </a:solidFill>
              </a:rPr>
              <a:t>tổ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chức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thực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hiện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dự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án</a:t>
            </a:r>
            <a:r>
              <a:rPr lang="en-US" sz="2400" b="1" i="1" dirty="0" smtClean="0">
                <a:solidFill>
                  <a:srgbClr val="FF0000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endParaRPr lang="en-US" sz="2400" dirty="0">
              <a:solidFill>
                <a:srgbClr val="FF0000"/>
              </a:solidFill>
            </a:endParaRPr>
          </a:p>
          <a:p>
            <a:pPr algn="just"/>
            <a:r>
              <a:rPr lang="en-US" sz="2400" b="1" dirty="0"/>
              <a:t>1. </a:t>
            </a:r>
            <a:r>
              <a:rPr lang="en-US" sz="2400" b="1" dirty="0" err="1"/>
              <a:t>Thiết</a:t>
            </a:r>
            <a:r>
              <a:rPr lang="en-US" sz="2400" b="1" dirty="0"/>
              <a:t> </a:t>
            </a:r>
            <a:r>
              <a:rPr lang="en-US" sz="2400" b="1" dirty="0" err="1"/>
              <a:t>kế</a:t>
            </a:r>
            <a:r>
              <a:rPr lang="en-US" sz="2400" b="1" dirty="0"/>
              <a:t> </a:t>
            </a:r>
            <a:r>
              <a:rPr lang="en-US" sz="2400" b="1" dirty="0" err="1"/>
              <a:t>môi</a:t>
            </a:r>
            <a:r>
              <a:rPr lang="en-US" sz="2400" b="1" dirty="0"/>
              <a:t> </a:t>
            </a:r>
            <a:r>
              <a:rPr lang="en-US" sz="2400" b="1" dirty="0" err="1"/>
              <a:t>trường</a:t>
            </a:r>
            <a:endParaRPr lang="en-US" sz="2400" dirty="0"/>
          </a:p>
          <a:p>
            <a:pPr algn="just"/>
            <a:r>
              <a:rPr lang="en-US" sz="2400" dirty="0"/>
              <a:t>- </a:t>
            </a:r>
            <a:r>
              <a:rPr lang="en-US" sz="2400" dirty="0" err="1"/>
              <a:t>Đồ</a:t>
            </a:r>
            <a:r>
              <a:rPr lang="en-US" sz="2400" dirty="0"/>
              <a:t> </a:t>
            </a:r>
            <a:r>
              <a:rPr lang="en-US" sz="2400" dirty="0" err="1"/>
              <a:t>dùng</a:t>
            </a:r>
            <a:r>
              <a:rPr lang="en-US" sz="2400" dirty="0"/>
              <a:t>, </a:t>
            </a:r>
            <a:r>
              <a:rPr lang="en-US" sz="2400" dirty="0" err="1"/>
              <a:t>dụng</a:t>
            </a:r>
            <a:r>
              <a:rPr lang="en-US" sz="2400" dirty="0"/>
              <a:t> </a:t>
            </a:r>
            <a:r>
              <a:rPr lang="en-US" sz="2400" dirty="0" err="1"/>
              <a:t>cụ</a:t>
            </a:r>
            <a:r>
              <a:rPr lang="en-US" sz="2400" dirty="0"/>
              <a:t>: </a:t>
            </a:r>
            <a:r>
              <a:rPr lang="en-US" sz="2400" dirty="0" err="1"/>
              <a:t>dây</a:t>
            </a:r>
            <a:r>
              <a:rPr lang="en-US" sz="2400" dirty="0"/>
              <a:t>, </a:t>
            </a:r>
            <a:r>
              <a:rPr lang="en-US" sz="2400" dirty="0" err="1"/>
              <a:t>kéo</a:t>
            </a:r>
            <a:r>
              <a:rPr lang="en-US" sz="2400" dirty="0"/>
              <a:t>, </a:t>
            </a:r>
            <a:r>
              <a:rPr lang="en-US" sz="2400" dirty="0" err="1"/>
              <a:t>băng</a:t>
            </a:r>
            <a:r>
              <a:rPr lang="en-US" sz="2400" dirty="0"/>
              <a:t> </a:t>
            </a:r>
            <a:r>
              <a:rPr lang="en-US" sz="2400" dirty="0" err="1"/>
              <a:t>dính</a:t>
            </a:r>
            <a:r>
              <a:rPr lang="en-US" sz="2400" dirty="0"/>
              <a:t>, </a:t>
            </a:r>
            <a:r>
              <a:rPr lang="en-US" sz="2400" dirty="0" err="1"/>
              <a:t>súng</a:t>
            </a:r>
            <a:r>
              <a:rPr lang="en-US" sz="2400" dirty="0"/>
              <a:t> </a:t>
            </a:r>
            <a:r>
              <a:rPr lang="en-US" sz="2400" dirty="0" err="1"/>
              <a:t>bắn</a:t>
            </a:r>
            <a:r>
              <a:rPr lang="en-US" sz="2400" dirty="0"/>
              <a:t> </a:t>
            </a:r>
            <a:r>
              <a:rPr lang="en-US" sz="2400" dirty="0" err="1"/>
              <a:t>keo</a:t>
            </a:r>
            <a:r>
              <a:rPr lang="en-US" sz="2400" dirty="0"/>
              <a:t>, </a:t>
            </a:r>
            <a:r>
              <a:rPr lang="en-US" sz="2400" dirty="0" err="1"/>
              <a:t>hồ</a:t>
            </a:r>
            <a:r>
              <a:rPr lang="en-US" sz="2400" dirty="0"/>
              <a:t> </a:t>
            </a:r>
            <a:r>
              <a:rPr lang="en-US" sz="2400" dirty="0" err="1"/>
              <a:t>dán</a:t>
            </a:r>
            <a:r>
              <a:rPr lang="en-US" sz="2400" dirty="0"/>
              <a:t> …</a:t>
            </a:r>
          </a:p>
          <a:p>
            <a:pPr algn="just"/>
            <a:r>
              <a:rPr lang="en-US" sz="2400" dirty="0"/>
              <a:t>- </a:t>
            </a:r>
            <a:r>
              <a:rPr lang="en-US" sz="2400" dirty="0" err="1"/>
              <a:t>Nguyên</a:t>
            </a:r>
            <a:r>
              <a:rPr lang="en-US" sz="2400" dirty="0"/>
              <a:t> </a:t>
            </a:r>
            <a:r>
              <a:rPr lang="en-US" sz="2400" dirty="0" err="1"/>
              <a:t>vật</a:t>
            </a:r>
            <a:r>
              <a:rPr lang="en-US" sz="2400" dirty="0"/>
              <a:t> </a:t>
            </a:r>
            <a:r>
              <a:rPr lang="en-US" sz="2400" dirty="0" err="1"/>
              <a:t>liệu</a:t>
            </a:r>
            <a:r>
              <a:rPr lang="en-US" sz="2400" dirty="0"/>
              <a:t>: Thanh </a:t>
            </a:r>
            <a:r>
              <a:rPr lang="en-US" sz="2400" dirty="0" err="1"/>
              <a:t>tre</a:t>
            </a:r>
            <a:r>
              <a:rPr lang="en-US" sz="2400" dirty="0"/>
              <a:t>, </a:t>
            </a:r>
            <a:r>
              <a:rPr lang="en-US" sz="2400" dirty="0" err="1"/>
              <a:t>vỏ</a:t>
            </a:r>
            <a:r>
              <a:rPr lang="en-US" sz="2400" dirty="0"/>
              <a:t> </a:t>
            </a:r>
            <a:r>
              <a:rPr lang="en-US" sz="2400" dirty="0" err="1"/>
              <a:t>ngao</a:t>
            </a:r>
            <a:r>
              <a:rPr lang="en-US" sz="2400" dirty="0"/>
              <a:t>, </a:t>
            </a:r>
            <a:r>
              <a:rPr lang="en-US" sz="2400" dirty="0" err="1"/>
              <a:t>lon</a:t>
            </a:r>
            <a:r>
              <a:rPr lang="en-US" sz="2400" dirty="0"/>
              <a:t>, </a:t>
            </a:r>
            <a:r>
              <a:rPr lang="en-US" sz="2400" dirty="0" err="1"/>
              <a:t>vỏ</a:t>
            </a:r>
            <a:r>
              <a:rPr lang="en-US" sz="2400" dirty="0"/>
              <a:t> chai, </a:t>
            </a:r>
            <a:r>
              <a:rPr lang="en-US" sz="2400" dirty="0" err="1"/>
              <a:t>ống</a:t>
            </a:r>
            <a:r>
              <a:rPr lang="en-US" sz="2400" dirty="0"/>
              <a:t> </a:t>
            </a:r>
            <a:r>
              <a:rPr lang="en-US" sz="2400" dirty="0" err="1"/>
              <a:t>nứa</a:t>
            </a:r>
            <a:r>
              <a:rPr lang="en-US" sz="2400" dirty="0"/>
              <a:t>, </a:t>
            </a:r>
            <a:r>
              <a:rPr lang="en-US" sz="2400" dirty="0" err="1"/>
              <a:t>dây</a:t>
            </a:r>
            <a:r>
              <a:rPr lang="en-US" sz="2400" dirty="0"/>
              <a:t> </a:t>
            </a:r>
            <a:r>
              <a:rPr lang="en-US" sz="2400" dirty="0" err="1"/>
              <a:t>kim</a:t>
            </a:r>
            <a:r>
              <a:rPr lang="en-US" sz="2400" dirty="0"/>
              <a:t> </a:t>
            </a:r>
            <a:r>
              <a:rPr lang="en-US" sz="2400" dirty="0" err="1"/>
              <a:t>tuyến</a:t>
            </a:r>
            <a:r>
              <a:rPr lang="en-US" sz="2400" dirty="0"/>
              <a:t>, </a:t>
            </a:r>
            <a:r>
              <a:rPr lang="en-US" sz="2400" dirty="0" err="1"/>
              <a:t>giấy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, sticker, </a:t>
            </a:r>
            <a:r>
              <a:rPr lang="en-US" sz="2400" dirty="0" err="1"/>
              <a:t>dây</a:t>
            </a:r>
            <a:r>
              <a:rPr lang="en-US" sz="2400" dirty="0"/>
              <a:t> </a:t>
            </a:r>
            <a:r>
              <a:rPr lang="en-US" sz="2400" dirty="0" err="1"/>
              <a:t>len</a:t>
            </a:r>
            <a:r>
              <a:rPr lang="en-US" sz="2400" dirty="0"/>
              <a:t>…	</a:t>
            </a:r>
          </a:p>
          <a:p>
            <a:pPr algn="just"/>
            <a:r>
              <a:rPr lang="en-US" sz="2400" dirty="0"/>
              <a:t>- Video </a:t>
            </a:r>
            <a:r>
              <a:rPr lang="en-US" sz="2400" dirty="0" err="1"/>
              <a:t>giới</a:t>
            </a:r>
            <a:r>
              <a:rPr lang="en-US" sz="2400" dirty="0"/>
              <a:t> </a:t>
            </a:r>
            <a:r>
              <a:rPr lang="en-US" sz="2400" dirty="0" err="1"/>
              <a:t>thiệu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loại</a:t>
            </a:r>
            <a:r>
              <a:rPr lang="en-US" sz="2400" dirty="0"/>
              <a:t> </a:t>
            </a:r>
            <a:r>
              <a:rPr lang="en-US" sz="2400" dirty="0" err="1"/>
              <a:t>chuông</a:t>
            </a:r>
            <a:r>
              <a:rPr lang="en-US" sz="2400" dirty="0"/>
              <a:t> </a:t>
            </a:r>
            <a:r>
              <a:rPr lang="en-US" sz="2400" dirty="0" err="1"/>
              <a:t>gió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999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0" grpId="0" animBg="1"/>
      <p:bldP spid="2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05462" y="1330036"/>
            <a:ext cx="8862338" cy="5209311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1530930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en-US" sz="2400" b="1" dirty="0">
                <a:solidFill>
                  <a:srgbClr val="FF0000"/>
                </a:solidFill>
              </a:rPr>
              <a:t>. </a:t>
            </a:r>
            <a:r>
              <a:rPr lang="en-US" sz="2400" b="1" dirty="0" err="1">
                <a:solidFill>
                  <a:srgbClr val="FF0000"/>
                </a:solidFill>
              </a:rPr>
              <a:t>Các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giai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đoạn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thực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hiện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án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</a:rPr>
              <a:t>Gồm</a:t>
            </a:r>
            <a:r>
              <a:rPr lang="en-US" sz="2400" b="1" dirty="0" smtClean="0">
                <a:solidFill>
                  <a:srgbClr val="0000CC"/>
                </a:solidFill>
              </a:rPr>
              <a:t> 3 </a:t>
            </a:r>
            <a:r>
              <a:rPr lang="en-US" sz="2400" b="1" dirty="0" err="1" smtClean="0">
                <a:solidFill>
                  <a:srgbClr val="0000CC"/>
                </a:solidFill>
              </a:rPr>
              <a:t>giai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đoạn</a:t>
            </a:r>
            <a:endParaRPr lang="en-US" sz="2400" dirty="0">
              <a:solidFill>
                <a:srgbClr val="0000CC"/>
              </a:solidFill>
            </a:endParaRPr>
          </a:p>
          <a:p>
            <a:r>
              <a:rPr lang="en-US" sz="2400" b="1" u="sng" dirty="0">
                <a:solidFill>
                  <a:srgbClr val="0000CC"/>
                </a:solidFill>
              </a:rPr>
              <a:t>* </a:t>
            </a:r>
            <a:r>
              <a:rPr lang="en-US" sz="2400" b="1" u="sng" dirty="0" err="1">
                <a:solidFill>
                  <a:srgbClr val="0000CC"/>
                </a:solidFill>
              </a:rPr>
              <a:t>Gợi</a:t>
            </a:r>
            <a:r>
              <a:rPr lang="en-US" sz="2400" b="1" u="sng" dirty="0">
                <a:solidFill>
                  <a:srgbClr val="0000CC"/>
                </a:solidFill>
              </a:rPr>
              <a:t> ý </a:t>
            </a:r>
            <a:r>
              <a:rPr lang="en-US" sz="2400" b="1" u="sng" dirty="0" err="1">
                <a:solidFill>
                  <a:srgbClr val="0000CC"/>
                </a:solidFill>
              </a:rPr>
              <a:t>mở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dự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án</a:t>
            </a:r>
            <a:r>
              <a:rPr lang="en-US" sz="2400" b="1" u="sng" dirty="0">
                <a:solidFill>
                  <a:srgbClr val="0000CC"/>
                </a:solidFill>
              </a:rPr>
              <a:t> (E1)</a:t>
            </a:r>
            <a:endParaRPr lang="en-US" sz="2400" u="sng" dirty="0">
              <a:solidFill>
                <a:srgbClr val="0000CC"/>
              </a:solidFill>
            </a:endParaRPr>
          </a:p>
          <a:p>
            <a:pPr algn="just"/>
            <a:r>
              <a:rPr lang="en-US" sz="2400" b="1" dirty="0"/>
              <a:t> 	</a:t>
            </a:r>
            <a:r>
              <a:rPr lang="en-US" sz="2400" dirty="0" err="1" smtClean="0"/>
              <a:t>Giáo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tiến</a:t>
            </a:r>
            <a:r>
              <a:rPr lang="en-US" sz="2400" dirty="0" smtClean="0"/>
              <a:t> </a:t>
            </a:r>
            <a:r>
              <a:rPr lang="en-US" sz="2400" dirty="0" err="1" smtClean="0"/>
              <a:t>hành</a:t>
            </a:r>
            <a:r>
              <a:rPr lang="en-US" sz="2400" dirty="0" smtClean="0"/>
              <a:t>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 “Tai </a:t>
            </a:r>
            <a:r>
              <a:rPr lang="en-US" sz="2400" dirty="0" err="1" smtClean="0"/>
              <a:t>ai</a:t>
            </a:r>
            <a:r>
              <a:rPr lang="en-US" sz="2400" dirty="0" smtClean="0"/>
              <a:t> </a:t>
            </a:r>
            <a:r>
              <a:rPr lang="en-US" sz="2400" dirty="0" err="1" smtClean="0"/>
              <a:t>tinh</a:t>
            </a:r>
            <a:r>
              <a:rPr lang="en-US" sz="2400" dirty="0" smtClean="0"/>
              <a:t>”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tổ</a:t>
            </a:r>
            <a:r>
              <a:rPr lang="en-US" sz="2400" dirty="0" smtClean="0"/>
              <a:t> </a:t>
            </a:r>
            <a:r>
              <a:rPr lang="en-US" sz="2400" dirty="0" err="1" smtClean="0"/>
              <a:t>chức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nghe</a:t>
            </a:r>
            <a:r>
              <a:rPr lang="en-US" sz="2400" dirty="0" smtClean="0"/>
              <a:t> </a:t>
            </a:r>
            <a:r>
              <a:rPr lang="en-US" sz="2400" dirty="0" err="1" smtClean="0"/>
              <a:t>âm</a:t>
            </a:r>
            <a:r>
              <a:rPr lang="en-US" sz="2400" dirty="0" smtClean="0"/>
              <a:t> </a:t>
            </a:r>
            <a:r>
              <a:rPr lang="en-US" sz="2400" dirty="0" err="1" smtClean="0"/>
              <a:t>thanh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chuông</a:t>
            </a:r>
            <a:r>
              <a:rPr lang="en-US" sz="2400" dirty="0" smtClean="0"/>
              <a:t> </a:t>
            </a:r>
            <a:r>
              <a:rPr lang="en-US" sz="2400" dirty="0" err="1" smtClean="0"/>
              <a:t>gió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đoán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đó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âm</a:t>
            </a:r>
            <a:r>
              <a:rPr lang="en-US" sz="2400" dirty="0" smtClean="0"/>
              <a:t> </a:t>
            </a:r>
            <a:r>
              <a:rPr lang="en-US" sz="2400" dirty="0" err="1" smtClean="0"/>
              <a:t>thanh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đồ</a:t>
            </a:r>
            <a:r>
              <a:rPr lang="en-US" sz="2400" dirty="0" smtClean="0"/>
              <a:t> </a:t>
            </a:r>
            <a:r>
              <a:rPr lang="en-US" sz="2400" dirty="0" err="1" smtClean="0"/>
              <a:t>vật</a:t>
            </a:r>
            <a:r>
              <a:rPr lang="en-US" sz="2400" dirty="0" smtClean="0"/>
              <a:t> </a:t>
            </a:r>
            <a:r>
              <a:rPr lang="en-US" sz="2400" dirty="0" err="1" smtClean="0"/>
              <a:t>nào</a:t>
            </a:r>
            <a:endParaRPr lang="en-US" sz="2400" dirty="0" smtClean="0"/>
          </a:p>
          <a:p>
            <a:pPr algn="just"/>
            <a:r>
              <a:rPr lang="en-US" sz="2400" dirty="0" smtClean="0"/>
              <a:t>	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đoán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gọi</a:t>
            </a:r>
            <a:r>
              <a:rPr lang="en-US" sz="2400" dirty="0" smtClean="0"/>
              <a:t> </a:t>
            </a:r>
            <a:r>
              <a:rPr lang="en-US" sz="2400" dirty="0" err="1" smtClean="0"/>
              <a:t>tên</a:t>
            </a:r>
            <a:r>
              <a:rPr lang="en-US" sz="2400" dirty="0" smtClean="0"/>
              <a:t> </a:t>
            </a:r>
            <a:r>
              <a:rPr lang="en-US" sz="2400" dirty="0" err="1" smtClean="0"/>
              <a:t>đồ</a:t>
            </a:r>
            <a:r>
              <a:rPr lang="en-US" sz="2400" dirty="0" smtClean="0"/>
              <a:t> </a:t>
            </a:r>
            <a:r>
              <a:rPr lang="en-US" sz="2400" dirty="0" err="1" smtClean="0"/>
              <a:t>vật</a:t>
            </a:r>
            <a:r>
              <a:rPr lang="en-US" sz="2400" dirty="0" smtClean="0"/>
              <a:t> </a:t>
            </a:r>
            <a:r>
              <a:rPr lang="en-US" sz="2400" dirty="0" err="1" smtClean="0"/>
              <a:t>cô</a:t>
            </a:r>
            <a:r>
              <a:rPr lang="en-US" sz="2400" dirty="0" smtClean="0"/>
              <a:t> </a:t>
            </a:r>
            <a:r>
              <a:rPr lang="en-US" sz="2400" dirty="0" err="1" smtClean="0"/>
              <a:t>giới</a:t>
            </a:r>
            <a:r>
              <a:rPr lang="en-US" sz="2400" dirty="0" smtClean="0"/>
              <a:t> </a:t>
            </a:r>
            <a:r>
              <a:rPr lang="en-US" sz="2400" dirty="0" err="1" smtClean="0"/>
              <a:t>thiệu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Giáo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tiến</a:t>
            </a:r>
            <a:r>
              <a:rPr lang="en-US" sz="2400" dirty="0" smtClean="0"/>
              <a:t> </a:t>
            </a:r>
            <a:r>
              <a:rPr lang="en-US" sz="2400" dirty="0" err="1" smtClean="0"/>
              <a:t>hành</a:t>
            </a:r>
            <a:r>
              <a:rPr lang="en-US" sz="2400" dirty="0" smtClean="0"/>
              <a:t> </a:t>
            </a:r>
            <a:r>
              <a:rPr lang="en-US" sz="2400" dirty="0" err="1" smtClean="0"/>
              <a:t>giờ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truy</a:t>
            </a:r>
            <a:r>
              <a:rPr lang="en-US" sz="2400" dirty="0" smtClean="0"/>
              <a:t> </a:t>
            </a:r>
            <a:r>
              <a:rPr lang="en-US" sz="2400" dirty="0" err="1" smtClean="0"/>
              <a:t>vấn</a:t>
            </a:r>
            <a:r>
              <a:rPr lang="en-US" sz="2400" dirty="0" smtClean="0"/>
              <a:t>, </a:t>
            </a:r>
            <a:r>
              <a:rPr lang="en-US" sz="2400" dirty="0" err="1" smtClean="0"/>
              <a:t>khuyến</a:t>
            </a:r>
            <a:r>
              <a:rPr lang="en-US" sz="2400" dirty="0" smtClean="0"/>
              <a:t> </a:t>
            </a:r>
            <a:r>
              <a:rPr lang="en-US" sz="2400" dirty="0" err="1" smtClean="0"/>
              <a:t>khích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đặt</a:t>
            </a:r>
            <a:r>
              <a:rPr lang="en-US" sz="2400" dirty="0" smtClean="0"/>
              <a:t> </a:t>
            </a:r>
            <a:r>
              <a:rPr lang="en-US" sz="2400" dirty="0" err="1" smtClean="0"/>
              <a:t>ra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câu</a:t>
            </a:r>
            <a:r>
              <a:rPr lang="en-US" sz="2400" dirty="0" smtClean="0"/>
              <a:t> </a:t>
            </a:r>
            <a:r>
              <a:rPr lang="en-US" sz="2400" dirty="0" err="1" smtClean="0"/>
              <a:t>hỏi</a:t>
            </a:r>
            <a:r>
              <a:rPr lang="en-US" sz="2400" dirty="0" smtClean="0"/>
              <a:t> </a:t>
            </a:r>
            <a:r>
              <a:rPr lang="en-US" sz="2400" dirty="0" err="1" smtClean="0"/>
              <a:t>quan</a:t>
            </a:r>
            <a:r>
              <a:rPr lang="en-US" sz="2400" dirty="0" smtClean="0"/>
              <a:t> </a:t>
            </a:r>
            <a:r>
              <a:rPr lang="en-US" sz="2400" dirty="0" err="1" smtClean="0"/>
              <a:t>tâm</a:t>
            </a:r>
            <a:r>
              <a:rPr lang="en-US" sz="2400" dirty="0" smtClean="0"/>
              <a:t> </a:t>
            </a:r>
            <a:r>
              <a:rPr lang="en-US" sz="2400" dirty="0" err="1" smtClean="0"/>
              <a:t>về</a:t>
            </a:r>
            <a:r>
              <a:rPr lang="en-US" sz="2400" dirty="0" smtClean="0"/>
              <a:t> </a:t>
            </a:r>
            <a:r>
              <a:rPr lang="en-US" sz="2400" dirty="0" err="1" smtClean="0"/>
              <a:t>chuông</a:t>
            </a:r>
            <a:r>
              <a:rPr lang="en-US" sz="2400" dirty="0" smtClean="0"/>
              <a:t> </a:t>
            </a:r>
            <a:r>
              <a:rPr lang="en-US" sz="2400" dirty="0" err="1" smtClean="0"/>
              <a:t>gió</a:t>
            </a:r>
            <a:r>
              <a:rPr lang="en-US" sz="2400" dirty="0" smtClean="0"/>
              <a:t>: </a:t>
            </a:r>
            <a:r>
              <a:rPr lang="en-US" sz="2400" dirty="0" err="1" smtClean="0"/>
              <a:t>đặc</a:t>
            </a:r>
            <a:r>
              <a:rPr lang="en-US" sz="2400" dirty="0" smtClean="0"/>
              <a:t> </a:t>
            </a:r>
            <a:r>
              <a:rPr lang="en-US" sz="2400" dirty="0" err="1" smtClean="0"/>
              <a:t>điểm</a:t>
            </a:r>
            <a:r>
              <a:rPr lang="en-US" sz="2400" dirty="0" smtClean="0"/>
              <a:t> </a:t>
            </a:r>
            <a:r>
              <a:rPr lang="en-US" sz="2400" dirty="0" err="1" smtClean="0"/>
              <a:t>cấu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, </a:t>
            </a:r>
            <a:r>
              <a:rPr lang="en-US" sz="2400" dirty="0" err="1" smtClean="0"/>
              <a:t>công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vật</a:t>
            </a:r>
            <a:r>
              <a:rPr lang="en-US" sz="2400" dirty="0" smtClean="0"/>
              <a:t> </a:t>
            </a:r>
            <a:r>
              <a:rPr lang="en-US" sz="2400" dirty="0" err="1" smtClean="0"/>
              <a:t>liệu</a:t>
            </a:r>
            <a:r>
              <a:rPr lang="en-US" sz="2400" dirty="0" smtClean="0"/>
              <a:t>,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chuông</a:t>
            </a:r>
            <a:r>
              <a:rPr lang="en-US" sz="2400" dirty="0" smtClean="0"/>
              <a:t> </a:t>
            </a:r>
            <a:r>
              <a:rPr lang="en-US" sz="2400" dirty="0" err="1" smtClean="0"/>
              <a:t>gió</a:t>
            </a:r>
            <a:r>
              <a:rPr lang="en-US" sz="2400" dirty="0" smtClean="0"/>
              <a:t>, </a:t>
            </a:r>
            <a:r>
              <a:rPr lang="en-US" sz="2400" dirty="0" err="1" smtClean="0"/>
              <a:t>đồng</a:t>
            </a:r>
            <a:r>
              <a:rPr lang="en-US" sz="2400" dirty="0" smtClean="0"/>
              <a:t> </a:t>
            </a:r>
            <a:r>
              <a:rPr lang="en-US" sz="2400" dirty="0" err="1" smtClean="0"/>
              <a:t>thời</a:t>
            </a:r>
            <a:r>
              <a:rPr lang="en-US" sz="2400" dirty="0" smtClean="0"/>
              <a:t>, </a:t>
            </a:r>
            <a:r>
              <a:rPr lang="en-US" sz="2400" dirty="0" err="1" smtClean="0"/>
              <a:t>giáo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cùng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xây</a:t>
            </a:r>
            <a:r>
              <a:rPr lang="en-US" sz="2400" dirty="0" smtClean="0"/>
              <a:t> </a:t>
            </a:r>
            <a:r>
              <a:rPr lang="en-US" sz="2400" dirty="0" err="1" smtClean="0"/>
              <a:t>dựng</a:t>
            </a:r>
            <a:r>
              <a:rPr lang="en-US" sz="2400" dirty="0" smtClean="0"/>
              <a:t> </a:t>
            </a:r>
            <a:r>
              <a:rPr lang="en-US" sz="2400" dirty="0" err="1" smtClean="0"/>
              <a:t>mạng</a:t>
            </a:r>
            <a:r>
              <a:rPr lang="en-US" sz="2400" dirty="0" smtClean="0"/>
              <a:t> </a:t>
            </a:r>
            <a:r>
              <a:rPr lang="en-US" sz="2400" dirty="0" err="1" smtClean="0"/>
              <a:t>nội</a:t>
            </a:r>
            <a:r>
              <a:rPr lang="en-US" sz="2400" dirty="0" smtClean="0"/>
              <a:t> dung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dự</a:t>
            </a:r>
            <a:r>
              <a:rPr lang="en-US" sz="2400" dirty="0" smtClean="0"/>
              <a:t> </a:t>
            </a:r>
            <a:r>
              <a:rPr lang="en-US" sz="2400" dirty="0" err="1" smtClean="0"/>
              <a:t>án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bày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thức</a:t>
            </a:r>
            <a:r>
              <a:rPr lang="en-US" sz="2400" dirty="0" smtClean="0"/>
              <a:t> </a:t>
            </a:r>
            <a:r>
              <a:rPr lang="en-US" sz="2400" dirty="0" err="1" smtClean="0"/>
              <a:t>sơ</a:t>
            </a:r>
            <a:r>
              <a:rPr lang="en-US" sz="2400" dirty="0" smtClean="0"/>
              <a:t> </a:t>
            </a:r>
            <a:r>
              <a:rPr lang="en-US" sz="2400" dirty="0" err="1" smtClean="0"/>
              <a:t>đồ</a:t>
            </a:r>
            <a:r>
              <a:rPr lang="en-US" sz="2400" dirty="0" smtClean="0"/>
              <a:t> </a:t>
            </a:r>
            <a:r>
              <a:rPr lang="en-US" sz="2400" dirty="0" err="1" smtClean="0"/>
              <a:t>tư</a:t>
            </a:r>
            <a:r>
              <a:rPr lang="en-US" sz="2400" dirty="0" smtClean="0"/>
              <a:t> </a:t>
            </a:r>
            <a:r>
              <a:rPr lang="en-US" sz="2400" dirty="0" err="1" smtClean="0"/>
              <a:t>duy</a:t>
            </a:r>
            <a:endParaRPr lang="en-US" sz="2400" dirty="0" smtClean="0"/>
          </a:p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Giáo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xây</a:t>
            </a:r>
            <a:r>
              <a:rPr lang="en-US" sz="2400" dirty="0" smtClean="0"/>
              <a:t> </a:t>
            </a:r>
            <a:r>
              <a:rPr lang="en-US" sz="2400" dirty="0" err="1" smtClean="0"/>
              <a:t>dựng</a:t>
            </a:r>
            <a:r>
              <a:rPr lang="en-US" sz="2400" dirty="0" smtClean="0"/>
              <a:t> </a:t>
            </a:r>
            <a:r>
              <a:rPr lang="en-US" sz="2400" dirty="0" err="1" smtClean="0"/>
              <a:t>kế</a:t>
            </a:r>
            <a:r>
              <a:rPr lang="en-US" sz="2400" dirty="0" smtClean="0"/>
              <a:t> </a:t>
            </a:r>
            <a:r>
              <a:rPr lang="en-US" sz="2400" dirty="0" err="1" smtClean="0"/>
              <a:t>hoạch</a:t>
            </a:r>
            <a:r>
              <a:rPr lang="en-US" sz="2400" dirty="0" smtClean="0"/>
              <a:t> </a:t>
            </a:r>
            <a:r>
              <a:rPr lang="en-US" sz="2400" dirty="0" err="1" smtClean="0"/>
              <a:t>phối</a:t>
            </a:r>
            <a:r>
              <a:rPr lang="en-US" sz="2400" dirty="0" smtClean="0"/>
              <a:t> </a:t>
            </a:r>
            <a:r>
              <a:rPr lang="en-US" sz="2400" dirty="0" err="1" smtClean="0"/>
              <a:t>hợp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phụ</a:t>
            </a:r>
            <a:r>
              <a:rPr lang="en-US" sz="2400" dirty="0" smtClean="0"/>
              <a:t> </a:t>
            </a:r>
            <a:r>
              <a:rPr lang="en-US" sz="2400" dirty="0" err="1" smtClean="0"/>
              <a:t>huynh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</a:t>
            </a:r>
            <a:r>
              <a:rPr lang="en-US" sz="2400" dirty="0" err="1" smtClean="0"/>
              <a:t>tổ</a:t>
            </a:r>
            <a:r>
              <a:rPr lang="en-US" sz="2400" dirty="0" smtClean="0"/>
              <a:t> </a:t>
            </a:r>
            <a:r>
              <a:rPr lang="en-US" sz="2400" dirty="0" err="1" smtClean="0"/>
              <a:t>chức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dự</a:t>
            </a:r>
            <a:r>
              <a:rPr lang="en-US" sz="2400" dirty="0" smtClean="0"/>
              <a:t> </a:t>
            </a:r>
            <a:r>
              <a:rPr lang="en-US" sz="2400" dirty="0" err="1" smtClean="0"/>
              <a:t>án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51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370220" y="107952"/>
            <a:ext cx="7697580" cy="107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 b="1" dirty="0" smtClean="0">
                <a:ln w="660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54A02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LẬP KẾ HOẠCH DỰ ÁN STEAM</a:t>
            </a:r>
            <a:endParaRPr lang="en-US" sz="2800" b="1" dirty="0">
              <a:ln w="660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54A02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gray">
          <a:xfrm>
            <a:off x="205462" y="1693106"/>
            <a:ext cx="697628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kern="0" dirty="0">
                <a:solidFill>
                  <a:srgbClr val="FFFFFF"/>
                </a:solidFill>
              </a:rPr>
              <a:t>3.1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1" y="914400"/>
            <a:ext cx="5714999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05462" y="1330036"/>
            <a:ext cx="8862338" cy="5209311"/>
          </a:xfrm>
          <a:prstGeom prst="roundRect">
            <a:avLst>
              <a:gd name="adj" fmla="val 1374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rgbClr val="000000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74820" y="44658"/>
            <a:ext cx="1295400" cy="114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1530930"/>
            <a:ext cx="8534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en-US" sz="2400" b="1" dirty="0">
                <a:solidFill>
                  <a:srgbClr val="FF0000"/>
                </a:solidFill>
              </a:rPr>
              <a:t>. </a:t>
            </a:r>
            <a:r>
              <a:rPr lang="en-US" sz="2400" b="1" dirty="0" err="1">
                <a:solidFill>
                  <a:srgbClr val="FF0000"/>
                </a:solidFill>
              </a:rPr>
              <a:t>Các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giai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đoạn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thực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hiện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án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u="sng" dirty="0">
                <a:solidFill>
                  <a:srgbClr val="0000CC"/>
                </a:solidFill>
              </a:rPr>
              <a:t>*</a:t>
            </a:r>
            <a:r>
              <a:rPr lang="en-US" sz="2400" b="1" u="sng" dirty="0" err="1">
                <a:solidFill>
                  <a:srgbClr val="0000CC"/>
                </a:solidFill>
              </a:rPr>
              <a:t>Gợi</a:t>
            </a:r>
            <a:r>
              <a:rPr lang="en-US" sz="2400" b="1" u="sng" dirty="0">
                <a:solidFill>
                  <a:srgbClr val="0000CC"/>
                </a:solidFill>
              </a:rPr>
              <a:t> ý </a:t>
            </a:r>
            <a:r>
              <a:rPr lang="en-US" sz="2400" b="1" u="sng" dirty="0" err="1">
                <a:solidFill>
                  <a:srgbClr val="0000CC"/>
                </a:solidFill>
              </a:rPr>
              <a:t>tiến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hành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hoạt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động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dự</a:t>
            </a:r>
            <a:r>
              <a:rPr lang="en-US" sz="2400" b="1" u="sng" dirty="0">
                <a:solidFill>
                  <a:srgbClr val="0000CC"/>
                </a:solidFill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</a:rPr>
              <a:t>án</a:t>
            </a:r>
            <a:r>
              <a:rPr lang="en-US" sz="2400" b="1" u="sng" dirty="0">
                <a:solidFill>
                  <a:srgbClr val="0000CC"/>
                </a:solidFill>
              </a:rPr>
              <a:t>(E2,3,4,5,)</a:t>
            </a:r>
            <a:endParaRPr lang="en-US" sz="2400" u="sng" dirty="0">
              <a:solidFill>
                <a:srgbClr val="0000CC"/>
              </a:solidFill>
            </a:endParaRPr>
          </a:p>
          <a:p>
            <a:r>
              <a:rPr lang="en-US" sz="2400" dirty="0"/>
              <a:t>GV </a:t>
            </a:r>
            <a:r>
              <a:rPr lang="en-US" sz="2400" dirty="0" err="1"/>
              <a:t>tiến</a:t>
            </a:r>
            <a:r>
              <a:rPr lang="en-US" sz="2400" dirty="0"/>
              <a:t> </a:t>
            </a:r>
            <a:r>
              <a:rPr lang="en-US" sz="2400" dirty="0" err="1"/>
              <a:t>hành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kế</a:t>
            </a:r>
            <a:r>
              <a:rPr lang="en-US" sz="2400" dirty="0"/>
              <a:t> </a:t>
            </a:r>
            <a:r>
              <a:rPr lang="en-US" sz="2400" dirty="0" err="1"/>
              <a:t>hoạch</a:t>
            </a:r>
            <a:r>
              <a:rPr lang="en-US" sz="2400" dirty="0"/>
              <a:t> </a:t>
            </a:r>
            <a:r>
              <a:rPr lang="en-US" sz="2400" dirty="0" err="1"/>
              <a:t>tuần</a:t>
            </a:r>
            <a:r>
              <a:rPr lang="en-US" sz="2400" dirty="0"/>
              <a:t> ( </a:t>
            </a:r>
            <a:r>
              <a:rPr lang="en-US" sz="2400" dirty="0" err="1"/>
              <a:t>Soạn</a:t>
            </a:r>
            <a:r>
              <a:rPr lang="en-US" sz="2400" dirty="0"/>
              <a:t> </a:t>
            </a:r>
            <a:r>
              <a:rPr lang="en-US" sz="2400" dirty="0" err="1"/>
              <a:t>giáo</a:t>
            </a:r>
            <a:r>
              <a:rPr lang="en-US" sz="2400" dirty="0"/>
              <a:t> </a:t>
            </a:r>
            <a:r>
              <a:rPr lang="en-US" sz="2400" dirty="0" err="1"/>
              <a:t>án</a:t>
            </a:r>
            <a:r>
              <a:rPr lang="en-US" sz="2400" dirty="0"/>
              <a:t> chi </a:t>
            </a:r>
            <a:r>
              <a:rPr lang="en-US" sz="2400" dirty="0" err="1"/>
              <a:t>tiết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từng</a:t>
            </a:r>
            <a:r>
              <a:rPr lang="en-US" sz="2400" dirty="0"/>
              <a:t> </a:t>
            </a:r>
            <a:r>
              <a:rPr lang="en-US" sz="2400" dirty="0" err="1"/>
              <a:t>phần</a:t>
            </a:r>
            <a:r>
              <a:rPr lang="en-US" sz="2400" dirty="0"/>
              <a:t> </a:t>
            </a:r>
          </a:p>
          <a:p>
            <a:r>
              <a:rPr lang="en-US" sz="2400" b="1" dirty="0">
                <a:solidFill>
                  <a:srgbClr val="0000CC"/>
                </a:solidFill>
              </a:rPr>
              <a:t>* </a:t>
            </a:r>
            <a:r>
              <a:rPr lang="en-US" sz="2400" b="1" dirty="0" err="1">
                <a:solidFill>
                  <a:srgbClr val="0000CC"/>
                </a:solidFill>
              </a:rPr>
              <a:t>Kết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thúc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dự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án</a:t>
            </a:r>
            <a:r>
              <a:rPr lang="en-US" sz="2400" b="1" dirty="0">
                <a:solidFill>
                  <a:srgbClr val="0000CC"/>
                </a:solidFill>
              </a:rPr>
              <a:t> (E6)</a:t>
            </a:r>
            <a:endParaRPr lang="en-US" sz="2400" dirty="0">
              <a:solidFill>
                <a:srgbClr val="0000CC"/>
              </a:solidFill>
            </a:endParaRPr>
          </a:p>
          <a:p>
            <a:r>
              <a:rPr lang="en-US" sz="2400" dirty="0"/>
              <a:t>- GV </a:t>
            </a:r>
            <a:r>
              <a:rPr lang="en-US" sz="2400" dirty="0" err="1"/>
              <a:t>tổ</a:t>
            </a:r>
            <a:r>
              <a:rPr lang="en-US" sz="2400" dirty="0"/>
              <a:t> </a:t>
            </a:r>
            <a:r>
              <a:rPr lang="en-US" sz="2400" dirty="0" err="1"/>
              <a:t>chức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trẻ</a:t>
            </a:r>
            <a:r>
              <a:rPr lang="en-US" sz="2400" dirty="0"/>
              <a:t> </a:t>
            </a:r>
            <a:r>
              <a:rPr lang="en-US" sz="2400" dirty="0" err="1"/>
              <a:t>buổi</a:t>
            </a:r>
            <a:r>
              <a:rPr lang="en-US" sz="2400" dirty="0"/>
              <a:t> </a:t>
            </a:r>
            <a:r>
              <a:rPr lang="en-US" sz="2400" dirty="0" err="1"/>
              <a:t>trò</a:t>
            </a:r>
            <a:r>
              <a:rPr lang="en-US" sz="2400" dirty="0"/>
              <a:t> </a:t>
            </a:r>
            <a:r>
              <a:rPr lang="en-US" sz="2400" dirty="0" err="1"/>
              <a:t>chuyện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ấn</a:t>
            </a:r>
            <a:r>
              <a:rPr lang="en-US" sz="2400" dirty="0"/>
              <a:t> </a:t>
            </a:r>
            <a:r>
              <a:rPr lang="en-US" sz="2400" dirty="0" err="1"/>
              <a:t>tượng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trẻ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dự</a:t>
            </a:r>
            <a:r>
              <a:rPr lang="en-US" sz="2400" dirty="0"/>
              <a:t> </a:t>
            </a:r>
            <a:r>
              <a:rPr lang="en-US" sz="2400" dirty="0" err="1"/>
              <a:t>án</a:t>
            </a:r>
            <a:endParaRPr lang="en-US" sz="2400" dirty="0"/>
          </a:p>
          <a:p>
            <a:r>
              <a:rPr lang="en-US" sz="2400" dirty="0"/>
              <a:t>- </a:t>
            </a:r>
            <a:r>
              <a:rPr lang="en-US" sz="2400" dirty="0" err="1"/>
              <a:t>Giáo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tổ</a:t>
            </a:r>
            <a:r>
              <a:rPr lang="en-US" sz="2400" dirty="0"/>
              <a:t> </a:t>
            </a:r>
            <a:r>
              <a:rPr lang="en-US" sz="2400" dirty="0" err="1"/>
              <a:t>chức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trẻ</a:t>
            </a:r>
            <a:r>
              <a:rPr lang="en-US" sz="2400" dirty="0"/>
              <a:t> chia </a:t>
            </a:r>
            <a:r>
              <a:rPr lang="en-US" sz="2400" dirty="0" err="1"/>
              <a:t>sẻ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phẩm</a:t>
            </a:r>
            <a:r>
              <a:rPr lang="en-US" sz="2400" dirty="0"/>
              <a:t> </a:t>
            </a:r>
            <a:r>
              <a:rPr lang="en-US" sz="2400" dirty="0" err="1"/>
              <a:t>chuông</a:t>
            </a:r>
            <a:r>
              <a:rPr lang="en-US" sz="2400" dirty="0"/>
              <a:t> </a:t>
            </a:r>
            <a:r>
              <a:rPr lang="en-US" sz="2400" dirty="0" err="1"/>
              <a:t>gió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mình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cùng</a:t>
            </a:r>
            <a:r>
              <a:rPr lang="en-US" sz="2400" dirty="0"/>
              <a:t> </a:t>
            </a:r>
            <a:r>
              <a:rPr lang="en-US" sz="2400" dirty="0" err="1"/>
              <a:t>thực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giàn</a:t>
            </a:r>
            <a:r>
              <a:rPr lang="en-US" sz="2400" dirty="0"/>
              <a:t> </a:t>
            </a:r>
            <a:r>
              <a:rPr lang="en-US" sz="2400" dirty="0" err="1"/>
              <a:t>nhạc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chuông</a:t>
            </a:r>
            <a:r>
              <a:rPr lang="en-US" sz="2400" dirty="0"/>
              <a:t> </a:t>
            </a:r>
            <a:r>
              <a:rPr lang="en-US" sz="2400" dirty="0" err="1"/>
              <a:t>gió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779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10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3184</TotalTime>
  <Words>849</Words>
  <Application>Microsoft Office PowerPoint</Application>
  <PresentationFormat>On-screen Show (4:3)</PresentationFormat>
  <Paragraphs>146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TRANBANG</dc:creator>
  <cp:lastModifiedBy>Admin</cp:lastModifiedBy>
  <cp:revision>488</cp:revision>
  <cp:lastPrinted>2018-09-19T08:46:22Z</cp:lastPrinted>
  <dcterms:created xsi:type="dcterms:W3CDTF">2018-01-18T14:58:37Z</dcterms:created>
  <dcterms:modified xsi:type="dcterms:W3CDTF">2023-05-09T03:28:01Z</dcterms:modified>
</cp:coreProperties>
</file>