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31"/>
  </p:notesMasterIdLst>
  <p:sldIdLst>
    <p:sldId id="258" r:id="rId2"/>
    <p:sldId id="433" r:id="rId3"/>
    <p:sldId id="434" r:id="rId4"/>
    <p:sldId id="435" r:id="rId5"/>
    <p:sldId id="447" r:id="rId6"/>
    <p:sldId id="436" r:id="rId7"/>
    <p:sldId id="448" r:id="rId8"/>
    <p:sldId id="449" r:id="rId9"/>
    <p:sldId id="450" r:id="rId10"/>
    <p:sldId id="437" r:id="rId11"/>
    <p:sldId id="451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6" r:id="rId25"/>
    <p:sldId id="467" r:id="rId26"/>
    <p:sldId id="468" r:id="rId27"/>
    <p:sldId id="469" r:id="rId28"/>
    <p:sldId id="470" r:id="rId29"/>
    <p:sldId id="471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=""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00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40" d="100"/>
          <a:sy n="4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37:42.128" idx="1">
    <p:pos x="1791" y="1926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827E6-BE59-46CD-9934-EA959FB149D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614854A-C19C-4B90-B9F8-BF4CBB8AA2A4}">
      <dgm:prSet phldrT="[Text]"/>
      <dgm:spPr>
        <a:xfrm>
          <a:off x="1861345" y="26122"/>
          <a:ext cx="703830" cy="703830"/>
        </a:xfrm>
        <a:solidFill>
          <a:srgbClr val="8064A2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Lên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kế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hoạch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FA909C9C-FBDF-425F-8815-DC1F7BE1286E}" type="parTrans" cxnId="{1CCFA163-F924-4F52-9B12-4F821F5D2CA3}">
      <dgm:prSet/>
      <dgm:spPr/>
      <dgm:t>
        <a:bodyPr/>
        <a:lstStyle/>
        <a:p>
          <a:endParaRPr lang="vi-VN"/>
        </a:p>
      </dgm:t>
    </dgm:pt>
    <dgm:pt modelId="{43D1381D-3E14-4A82-86B5-746CEF5D7121}" type="sibTrans" cxnId="{1CCFA163-F924-4F52-9B12-4F821F5D2CA3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CEAE057A-C390-4274-84A5-BEA60A32A5D4}">
      <dgm:prSet phldrT="[Text]"/>
      <dgm:spPr>
        <a:xfrm>
          <a:off x="2286503" y="1334626"/>
          <a:ext cx="703830" cy="703830"/>
        </a:xfrm>
        <a:solidFill>
          <a:srgbClr val="FF0000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Thực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hiện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A63692F6-4B4A-4682-8C9B-54C10A3B557F}" type="parTrans" cxnId="{2DD5F59B-8CFB-4772-A443-6BA7F5984DEE}">
      <dgm:prSet/>
      <dgm:spPr/>
      <dgm:t>
        <a:bodyPr/>
        <a:lstStyle/>
        <a:p>
          <a:endParaRPr lang="vi-VN"/>
        </a:p>
      </dgm:t>
    </dgm:pt>
    <dgm:pt modelId="{8A15943D-2139-4B93-BD23-69E413741B30}" type="sibTrans" cxnId="{2DD5F59B-8CFB-4772-A443-6BA7F5984DEE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6FBDE289-8008-481C-BB74-06BE04AEB6D4}">
      <dgm:prSet phldrT="[Text]"/>
      <dgm:spPr>
        <a:xfrm>
          <a:off x="1173424" y="2143326"/>
          <a:ext cx="703830" cy="703830"/>
        </a:xfrm>
        <a:solidFill>
          <a:srgbClr val="9BBB59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Chia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sẻ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kết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quả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85EFE6DF-CAC0-4960-9F96-0AFA787F0771}" type="parTrans" cxnId="{006203E0-A433-4C25-A37C-4285E527A180}">
      <dgm:prSet/>
      <dgm:spPr/>
      <dgm:t>
        <a:bodyPr/>
        <a:lstStyle/>
        <a:p>
          <a:endParaRPr lang="vi-VN"/>
        </a:p>
      </dgm:t>
    </dgm:pt>
    <dgm:pt modelId="{8DC61900-CBAA-4EBF-B13A-4F11D1E6CE69}" type="sibTrans" cxnId="{006203E0-A433-4C25-A37C-4285E527A180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455A4928-B35E-438D-906B-154DBC69AF16}">
      <dgm:prSet phldrT="[Text]"/>
      <dgm:spPr>
        <a:xfrm>
          <a:off x="409459" y="595"/>
          <a:ext cx="807061" cy="765233"/>
        </a:xfrm>
        <a:solidFill>
          <a:srgbClr val="4BACC6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Tưởng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tượng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C0EC8494-5F38-401D-8912-8FBB774EEB13}" type="parTrans" cxnId="{9B10E463-CAD7-4753-99F6-DA76373C5EF1}">
      <dgm:prSet/>
      <dgm:spPr/>
      <dgm:t>
        <a:bodyPr/>
        <a:lstStyle/>
        <a:p>
          <a:endParaRPr lang="vi-VN"/>
        </a:p>
      </dgm:t>
    </dgm:pt>
    <dgm:pt modelId="{2AB0EEA6-70A8-4BB0-97E8-B45569F7590F}" type="sibTrans" cxnId="{9B10E463-CAD7-4753-99F6-DA76373C5EF1}">
      <dgm:prSet/>
      <dgm:spPr>
        <a:xfrm>
          <a:off x="187514" y="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0306FCAD-0114-414E-899A-C042C8C92A68}">
      <dgm:prSet phldrT="[Text]"/>
      <dgm:spPr>
        <a:xfrm>
          <a:off x="60344" y="1334626"/>
          <a:ext cx="703830" cy="70383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Hỏi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E1574309-FA91-4B73-A34B-F80871B46273}" type="parTrans" cxnId="{28F9C10D-2BCB-4AFC-8823-E08888C63F61}">
      <dgm:prSet/>
      <dgm:spPr/>
      <dgm:t>
        <a:bodyPr/>
        <a:lstStyle/>
        <a:p>
          <a:endParaRPr lang="vi-VN"/>
        </a:p>
      </dgm:t>
    </dgm:pt>
    <dgm:pt modelId="{3A7884D1-9A10-4E4D-A599-694990596A26}" type="sibTrans" cxnId="{28F9C10D-2BCB-4AFC-8823-E08888C63F61}">
      <dgm:prSet/>
      <dgm:spPr>
        <a:xfrm>
          <a:off x="205915" y="-15731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DF233C84-73EE-4EB3-8BFD-F5C91C719B09}" type="pres">
      <dgm:prSet presAssocID="{317827E6-BE59-46CD-9934-EA959FB149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A93B7-E671-40CD-B96B-9F9CB4DE6433}" type="pres">
      <dgm:prSet presAssocID="{6614854A-C19C-4B90-B9F8-BF4CBB8AA2A4}" presName="dummy" presStyleCnt="0"/>
      <dgm:spPr/>
    </dgm:pt>
    <dgm:pt modelId="{B9555CCB-A86D-4F39-BE27-29B0C22DCAAA}" type="pres">
      <dgm:prSet presAssocID="{6614854A-C19C-4B90-B9F8-BF4CBB8AA2A4}" presName="node" presStyleLbl="revTx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9640235-8160-4C08-8D64-C5DF588D2EEE}" type="pres">
      <dgm:prSet presAssocID="{43D1381D-3E14-4A82-86B5-746CEF5D7121}" presName="sibTrans" presStyleLbl="node1" presStyleIdx="0" presStyleCnt="5"/>
      <dgm:spPr>
        <a:prstGeom prst="circularArrow">
          <a:avLst>
            <a:gd name="adj1" fmla="val 5203"/>
            <a:gd name="adj2" fmla="val 336085"/>
            <a:gd name="adj3" fmla="val 21292543"/>
            <a:gd name="adj4" fmla="val 19766851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624A4132-ACBB-474A-B907-E933E7E560B4}" type="pres">
      <dgm:prSet presAssocID="{CEAE057A-C390-4274-84A5-BEA60A32A5D4}" presName="dummy" presStyleCnt="0"/>
      <dgm:spPr/>
    </dgm:pt>
    <dgm:pt modelId="{E5852854-DA83-468C-9B2C-C8980F7C9607}" type="pres">
      <dgm:prSet presAssocID="{CEAE057A-C390-4274-84A5-BEA60A32A5D4}" presName="node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BC8C7D-9CF8-42F5-AE3E-86F88508855B}" type="pres">
      <dgm:prSet presAssocID="{8A15943D-2139-4B93-BD23-69E413741B30}" presName="sibTrans" presStyleLbl="node1" presStyleIdx="1" presStyleCnt="5"/>
      <dgm:spPr>
        <a:prstGeom prst="circularArrow">
          <a:avLst>
            <a:gd name="adj1" fmla="val 5203"/>
            <a:gd name="adj2" fmla="val 336085"/>
            <a:gd name="adj3" fmla="val 4013974"/>
            <a:gd name="adj4" fmla="val 2254098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05099643-623F-4169-8DBB-AF68DE75D5FA}" type="pres">
      <dgm:prSet presAssocID="{6FBDE289-8008-481C-BB74-06BE04AEB6D4}" presName="dummy" presStyleCnt="0"/>
      <dgm:spPr/>
    </dgm:pt>
    <dgm:pt modelId="{6343C59D-96FE-4D7E-8220-D105D06A109F}" type="pres">
      <dgm:prSet presAssocID="{6FBDE289-8008-481C-BB74-06BE04AEB6D4}" presName="node" presStyleLbl="revTx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94E5BB-C316-4C56-910C-D9B9B4258966}" type="pres">
      <dgm:prSet presAssocID="{8DC61900-CBAA-4EBF-B13A-4F11D1E6CE69}" presName="sibTrans" presStyleLbl="node1" presStyleIdx="2" presStyleCnt="5"/>
      <dgm:spPr>
        <a:prstGeom prst="circularArrow">
          <a:avLst>
            <a:gd name="adj1" fmla="val 5203"/>
            <a:gd name="adj2" fmla="val 336085"/>
            <a:gd name="adj3" fmla="val 8209818"/>
            <a:gd name="adj4" fmla="val 6449942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A9B41530-E39F-4BCA-A6EF-9F6CC906F6EC}" type="pres">
      <dgm:prSet presAssocID="{0306FCAD-0114-414E-899A-C042C8C92A68}" presName="dummy" presStyleCnt="0"/>
      <dgm:spPr/>
    </dgm:pt>
    <dgm:pt modelId="{C878779F-4126-46BB-83A8-6AC9DCFDE732}" type="pres">
      <dgm:prSet presAssocID="{0306FCAD-0114-414E-899A-C042C8C92A68}" presName="node" presStyleLbl="revTx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82E9E7-3B6A-419F-BF56-80DFD68E978A}" type="pres">
      <dgm:prSet presAssocID="{3A7884D1-9A10-4E4D-A599-694990596A26}" presName="sibTrans" presStyleLbl="node1" presStyleIdx="3" presStyleCnt="5"/>
      <dgm:spPr>
        <a:prstGeom prst="circularArrow">
          <a:avLst>
            <a:gd name="adj1" fmla="val 5203"/>
            <a:gd name="adj2" fmla="val 336085"/>
            <a:gd name="adj3" fmla="val 12104229"/>
            <a:gd name="adj4" fmla="val 10708015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93FC6E46-DE4B-4874-8C07-C3140708BFE4}" type="pres">
      <dgm:prSet presAssocID="{455A4928-B35E-438D-906B-154DBC69AF16}" presName="dummy" presStyleCnt="0"/>
      <dgm:spPr/>
    </dgm:pt>
    <dgm:pt modelId="{517AC19E-8E12-4AAB-94E9-1F8DA054E9B2}" type="pres">
      <dgm:prSet presAssocID="{455A4928-B35E-438D-906B-154DBC69AF16}" presName="node" presStyleLbl="revTx" presStyleIdx="4" presStyleCnt="5" custScaleX="114667" custScaleY="108724" custRadScaleRad="100888" custRadScaleInc="-46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62394B-7031-4BFA-B926-7253162747A4}" type="pres">
      <dgm:prSet presAssocID="{2AB0EEA6-70A8-4BB0-97E8-B45569F7590F}" presName="sibTrans" presStyleLbl="node1" presStyleIdx="4" presStyleCnt="5"/>
      <dgm:spPr>
        <a:prstGeom prst="circularArrow">
          <a:avLst>
            <a:gd name="adj1" fmla="val 5203"/>
            <a:gd name="adj2" fmla="val 336085"/>
            <a:gd name="adj3" fmla="val 16922700"/>
            <a:gd name="adj4" fmla="val 15339088"/>
            <a:gd name="adj5" fmla="val 6070"/>
          </a:avLst>
        </a:prstGeom>
      </dgm:spPr>
      <dgm:t>
        <a:bodyPr/>
        <a:lstStyle/>
        <a:p>
          <a:endParaRPr lang="en-US"/>
        </a:p>
      </dgm:t>
    </dgm:pt>
  </dgm:ptLst>
  <dgm:cxnLst>
    <dgm:cxn modelId="{DBED6AC8-E61E-4752-A384-4619EAD3744F}" type="presOf" srcId="{0306FCAD-0114-414E-899A-C042C8C92A68}" destId="{C878779F-4126-46BB-83A8-6AC9DCFDE732}" srcOrd="0" destOrd="0" presId="urn:microsoft.com/office/officeart/2005/8/layout/cycle1"/>
    <dgm:cxn modelId="{28F9C10D-2BCB-4AFC-8823-E08888C63F61}" srcId="{317827E6-BE59-46CD-9934-EA959FB149D1}" destId="{0306FCAD-0114-414E-899A-C042C8C92A68}" srcOrd="3" destOrd="0" parTransId="{E1574309-FA91-4B73-A34B-F80871B46273}" sibTransId="{3A7884D1-9A10-4E4D-A599-694990596A26}"/>
    <dgm:cxn modelId="{006203E0-A433-4C25-A37C-4285E527A180}" srcId="{317827E6-BE59-46CD-9934-EA959FB149D1}" destId="{6FBDE289-8008-481C-BB74-06BE04AEB6D4}" srcOrd="2" destOrd="0" parTransId="{85EFE6DF-CAC0-4960-9F96-0AFA787F0771}" sibTransId="{8DC61900-CBAA-4EBF-B13A-4F11D1E6CE69}"/>
    <dgm:cxn modelId="{9B10E463-CAD7-4753-99F6-DA76373C5EF1}" srcId="{317827E6-BE59-46CD-9934-EA959FB149D1}" destId="{455A4928-B35E-438D-906B-154DBC69AF16}" srcOrd="4" destOrd="0" parTransId="{C0EC8494-5F38-401D-8912-8FBB774EEB13}" sibTransId="{2AB0EEA6-70A8-4BB0-97E8-B45569F7590F}"/>
    <dgm:cxn modelId="{6B941C4F-55F3-4F17-B4B3-1028AEE52F60}" type="presOf" srcId="{455A4928-B35E-438D-906B-154DBC69AF16}" destId="{517AC19E-8E12-4AAB-94E9-1F8DA054E9B2}" srcOrd="0" destOrd="0" presId="urn:microsoft.com/office/officeart/2005/8/layout/cycle1"/>
    <dgm:cxn modelId="{4732E9A5-9018-4B1A-9F4B-C5C992064CCC}" type="presOf" srcId="{43D1381D-3E14-4A82-86B5-746CEF5D7121}" destId="{A9640235-8160-4C08-8D64-C5DF588D2EEE}" srcOrd="0" destOrd="0" presId="urn:microsoft.com/office/officeart/2005/8/layout/cycle1"/>
    <dgm:cxn modelId="{1857328C-AC1D-4689-BCBA-D1F23C6C9318}" type="presOf" srcId="{317827E6-BE59-46CD-9934-EA959FB149D1}" destId="{DF233C84-73EE-4EB3-8BFD-F5C91C719B09}" srcOrd="0" destOrd="0" presId="urn:microsoft.com/office/officeart/2005/8/layout/cycle1"/>
    <dgm:cxn modelId="{4BD87C08-73BE-450B-8167-18819AB6C3CA}" type="presOf" srcId="{3A7884D1-9A10-4E4D-A599-694990596A26}" destId="{2882E9E7-3B6A-419F-BF56-80DFD68E978A}" srcOrd="0" destOrd="0" presId="urn:microsoft.com/office/officeart/2005/8/layout/cycle1"/>
    <dgm:cxn modelId="{897749EA-6591-4AC3-B5CB-77C5B45CF00E}" type="presOf" srcId="{8DC61900-CBAA-4EBF-B13A-4F11D1E6CE69}" destId="{8994E5BB-C316-4C56-910C-D9B9B4258966}" srcOrd="0" destOrd="0" presId="urn:microsoft.com/office/officeart/2005/8/layout/cycle1"/>
    <dgm:cxn modelId="{ADFF11FD-75D9-4A10-BA5E-75F01DC2C434}" type="presOf" srcId="{6FBDE289-8008-481C-BB74-06BE04AEB6D4}" destId="{6343C59D-96FE-4D7E-8220-D105D06A109F}" srcOrd="0" destOrd="0" presId="urn:microsoft.com/office/officeart/2005/8/layout/cycle1"/>
    <dgm:cxn modelId="{2DD5F59B-8CFB-4772-A443-6BA7F5984DEE}" srcId="{317827E6-BE59-46CD-9934-EA959FB149D1}" destId="{CEAE057A-C390-4274-84A5-BEA60A32A5D4}" srcOrd="1" destOrd="0" parTransId="{A63692F6-4B4A-4682-8C9B-54C10A3B557F}" sibTransId="{8A15943D-2139-4B93-BD23-69E413741B30}"/>
    <dgm:cxn modelId="{D4F002FD-5059-4794-9AA7-955FCFBA29F0}" type="presOf" srcId="{2AB0EEA6-70A8-4BB0-97E8-B45569F7590F}" destId="{4162394B-7031-4BFA-B926-7253162747A4}" srcOrd="0" destOrd="0" presId="urn:microsoft.com/office/officeart/2005/8/layout/cycle1"/>
    <dgm:cxn modelId="{1CCFA163-F924-4F52-9B12-4F821F5D2CA3}" srcId="{317827E6-BE59-46CD-9934-EA959FB149D1}" destId="{6614854A-C19C-4B90-B9F8-BF4CBB8AA2A4}" srcOrd="0" destOrd="0" parTransId="{FA909C9C-FBDF-425F-8815-DC1F7BE1286E}" sibTransId="{43D1381D-3E14-4A82-86B5-746CEF5D7121}"/>
    <dgm:cxn modelId="{B69083EB-5FA1-4273-B5B0-52C807A64D49}" type="presOf" srcId="{6614854A-C19C-4B90-B9F8-BF4CBB8AA2A4}" destId="{B9555CCB-A86D-4F39-BE27-29B0C22DCAAA}" srcOrd="0" destOrd="0" presId="urn:microsoft.com/office/officeart/2005/8/layout/cycle1"/>
    <dgm:cxn modelId="{A05EB7BF-4816-4E14-9EEC-7562A3912B07}" type="presOf" srcId="{8A15943D-2139-4B93-BD23-69E413741B30}" destId="{F0BC8C7D-9CF8-42F5-AE3E-86F88508855B}" srcOrd="0" destOrd="0" presId="urn:microsoft.com/office/officeart/2005/8/layout/cycle1"/>
    <dgm:cxn modelId="{769CD0DA-938D-4361-B856-F796EF89B76B}" type="presOf" srcId="{CEAE057A-C390-4274-84A5-BEA60A32A5D4}" destId="{E5852854-DA83-468C-9B2C-C8980F7C9607}" srcOrd="0" destOrd="0" presId="urn:microsoft.com/office/officeart/2005/8/layout/cycle1"/>
    <dgm:cxn modelId="{3AAE721E-9B9E-4048-8B8E-80DF27E09EFE}" type="presParOf" srcId="{DF233C84-73EE-4EB3-8BFD-F5C91C719B09}" destId="{4B7A93B7-E671-40CD-B96B-9F9CB4DE6433}" srcOrd="0" destOrd="0" presId="urn:microsoft.com/office/officeart/2005/8/layout/cycle1"/>
    <dgm:cxn modelId="{CF176673-7738-4288-BD2B-796601720BB5}" type="presParOf" srcId="{DF233C84-73EE-4EB3-8BFD-F5C91C719B09}" destId="{B9555CCB-A86D-4F39-BE27-29B0C22DCAAA}" srcOrd="1" destOrd="0" presId="urn:microsoft.com/office/officeart/2005/8/layout/cycle1"/>
    <dgm:cxn modelId="{7DD18133-FEAE-4277-9E9B-8FF91584C0F8}" type="presParOf" srcId="{DF233C84-73EE-4EB3-8BFD-F5C91C719B09}" destId="{A9640235-8160-4C08-8D64-C5DF588D2EEE}" srcOrd="2" destOrd="0" presId="urn:microsoft.com/office/officeart/2005/8/layout/cycle1"/>
    <dgm:cxn modelId="{88E2C640-4992-41A1-8955-3F4DF87E8125}" type="presParOf" srcId="{DF233C84-73EE-4EB3-8BFD-F5C91C719B09}" destId="{624A4132-ACBB-474A-B907-E933E7E560B4}" srcOrd="3" destOrd="0" presId="urn:microsoft.com/office/officeart/2005/8/layout/cycle1"/>
    <dgm:cxn modelId="{A5B92023-9F19-4D92-A2F2-60CE931021FE}" type="presParOf" srcId="{DF233C84-73EE-4EB3-8BFD-F5C91C719B09}" destId="{E5852854-DA83-468C-9B2C-C8980F7C9607}" srcOrd="4" destOrd="0" presId="urn:microsoft.com/office/officeart/2005/8/layout/cycle1"/>
    <dgm:cxn modelId="{872CA2FA-F218-446F-92A0-98EC051FBF03}" type="presParOf" srcId="{DF233C84-73EE-4EB3-8BFD-F5C91C719B09}" destId="{F0BC8C7D-9CF8-42F5-AE3E-86F88508855B}" srcOrd="5" destOrd="0" presId="urn:microsoft.com/office/officeart/2005/8/layout/cycle1"/>
    <dgm:cxn modelId="{75967E3F-6FA9-4B32-8F42-80EE1445914A}" type="presParOf" srcId="{DF233C84-73EE-4EB3-8BFD-F5C91C719B09}" destId="{05099643-623F-4169-8DBB-AF68DE75D5FA}" srcOrd="6" destOrd="0" presId="urn:microsoft.com/office/officeart/2005/8/layout/cycle1"/>
    <dgm:cxn modelId="{719AA697-21A8-46F2-BD8B-3DE59C5063E8}" type="presParOf" srcId="{DF233C84-73EE-4EB3-8BFD-F5C91C719B09}" destId="{6343C59D-96FE-4D7E-8220-D105D06A109F}" srcOrd="7" destOrd="0" presId="urn:microsoft.com/office/officeart/2005/8/layout/cycle1"/>
    <dgm:cxn modelId="{EF83E1F8-4900-464E-BA25-6533887752EC}" type="presParOf" srcId="{DF233C84-73EE-4EB3-8BFD-F5C91C719B09}" destId="{8994E5BB-C316-4C56-910C-D9B9B4258966}" srcOrd="8" destOrd="0" presId="urn:microsoft.com/office/officeart/2005/8/layout/cycle1"/>
    <dgm:cxn modelId="{51DDC984-6F24-4CDA-9330-57855875A5AF}" type="presParOf" srcId="{DF233C84-73EE-4EB3-8BFD-F5C91C719B09}" destId="{A9B41530-E39F-4BCA-A6EF-9F6CC906F6EC}" srcOrd="9" destOrd="0" presId="urn:microsoft.com/office/officeart/2005/8/layout/cycle1"/>
    <dgm:cxn modelId="{E9C54AC9-3D3C-4BC8-AAFB-D800DE46E445}" type="presParOf" srcId="{DF233C84-73EE-4EB3-8BFD-F5C91C719B09}" destId="{C878779F-4126-46BB-83A8-6AC9DCFDE732}" srcOrd="10" destOrd="0" presId="urn:microsoft.com/office/officeart/2005/8/layout/cycle1"/>
    <dgm:cxn modelId="{1359BCB9-EEE8-438A-B932-6E217CD0FA59}" type="presParOf" srcId="{DF233C84-73EE-4EB3-8BFD-F5C91C719B09}" destId="{2882E9E7-3B6A-419F-BF56-80DFD68E978A}" srcOrd="11" destOrd="0" presId="urn:microsoft.com/office/officeart/2005/8/layout/cycle1"/>
    <dgm:cxn modelId="{CB2445F6-ABAF-448E-8F4C-0FBF700B7EC3}" type="presParOf" srcId="{DF233C84-73EE-4EB3-8BFD-F5C91C719B09}" destId="{93FC6E46-DE4B-4874-8C07-C3140708BFE4}" srcOrd="12" destOrd="0" presId="urn:microsoft.com/office/officeart/2005/8/layout/cycle1"/>
    <dgm:cxn modelId="{0D06255F-32EC-4F10-BD24-3D7839FF0435}" type="presParOf" srcId="{DF233C84-73EE-4EB3-8BFD-F5C91C719B09}" destId="{517AC19E-8E12-4AAB-94E9-1F8DA054E9B2}" srcOrd="13" destOrd="0" presId="urn:microsoft.com/office/officeart/2005/8/layout/cycle1"/>
    <dgm:cxn modelId="{BB99EE35-A3A9-4A90-9E03-EE90590FFE5B}" type="presParOf" srcId="{DF233C84-73EE-4EB3-8BFD-F5C91C719B09}" destId="{4162394B-7031-4BFA-B926-7253162747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827E6-BE59-46CD-9934-EA959FB149D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614854A-C19C-4B90-B9F8-BF4CBB8AA2A4}">
      <dgm:prSet phldrT="[Text]"/>
      <dgm:spPr>
        <a:xfrm>
          <a:off x="1861345" y="26122"/>
          <a:ext cx="703830" cy="703830"/>
        </a:xfrm>
        <a:solidFill>
          <a:srgbClr val="8064A2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2.Explore </a:t>
          </a:r>
        </a:p>
        <a:p>
          <a:pPr>
            <a:buNone/>
          </a:pP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en-US" altLang="en-US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Khám</a:t>
          </a: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phá</a:t>
          </a: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vi-VN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FA909C9C-FBDF-425F-8815-DC1F7BE1286E}" type="parTrans" cxnId="{1CCFA163-F924-4F52-9B12-4F821F5D2CA3}">
      <dgm:prSet/>
      <dgm:spPr/>
      <dgm:t>
        <a:bodyPr/>
        <a:lstStyle/>
        <a:p>
          <a:endParaRPr lang="vi-VN"/>
        </a:p>
      </dgm:t>
    </dgm:pt>
    <dgm:pt modelId="{43D1381D-3E14-4A82-86B5-746CEF5D7121}" type="sibTrans" cxnId="{1CCFA163-F924-4F52-9B12-4F821F5D2CA3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CEAE057A-C390-4274-84A5-BEA60A32A5D4}">
      <dgm:prSet phldrT="[Text]"/>
      <dgm:spPr>
        <a:xfrm>
          <a:off x="2286503" y="1334626"/>
          <a:ext cx="703830" cy="703830"/>
        </a:xfrm>
        <a:solidFill>
          <a:srgbClr val="FF0000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3.Explain </a:t>
          </a:r>
        </a:p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(</a:t>
          </a:r>
          <a:r>
            <a:rPr lang="en-US" altLang="en-US" b="1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Giải</a:t>
          </a: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b="1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thích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A63692F6-4B4A-4682-8C9B-54C10A3B557F}" type="parTrans" cxnId="{2DD5F59B-8CFB-4772-A443-6BA7F5984DEE}">
      <dgm:prSet/>
      <dgm:spPr/>
      <dgm:t>
        <a:bodyPr/>
        <a:lstStyle/>
        <a:p>
          <a:endParaRPr lang="vi-VN"/>
        </a:p>
      </dgm:t>
    </dgm:pt>
    <dgm:pt modelId="{8A15943D-2139-4B93-BD23-69E413741B30}" type="sibTrans" cxnId="{2DD5F59B-8CFB-4772-A443-6BA7F5984DEE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6FBDE289-8008-481C-BB74-06BE04AEB6D4}">
      <dgm:prSet phldrT="[Text]"/>
      <dgm:spPr>
        <a:xfrm>
          <a:off x="1173424" y="2143326"/>
          <a:ext cx="703830" cy="703830"/>
        </a:xfrm>
        <a:solidFill>
          <a:srgbClr val="9BBB59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4.Extend </a:t>
          </a:r>
        </a:p>
        <a:p>
          <a:pPr>
            <a:buNone/>
          </a:pP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en-US" altLang="en-US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Mở</a:t>
          </a:r>
          <a:r>
            <a:rPr lang="en-US" alt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rộng</a:t>
          </a:r>
          <a:endParaRPr lang="vi-VN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85EFE6DF-CAC0-4960-9F96-0AFA787F0771}" type="parTrans" cxnId="{006203E0-A433-4C25-A37C-4285E527A180}">
      <dgm:prSet/>
      <dgm:spPr/>
      <dgm:t>
        <a:bodyPr/>
        <a:lstStyle/>
        <a:p>
          <a:endParaRPr lang="vi-VN"/>
        </a:p>
      </dgm:t>
    </dgm:pt>
    <dgm:pt modelId="{8DC61900-CBAA-4EBF-B13A-4F11D1E6CE69}" type="sibTrans" cxnId="{006203E0-A433-4C25-A37C-4285E527A180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455A4928-B35E-438D-906B-154DBC69AF16}">
      <dgm:prSet phldrT="[Text]"/>
      <dgm:spPr>
        <a:xfrm>
          <a:off x="409459" y="595"/>
          <a:ext cx="807061" cy="765233"/>
        </a:xfrm>
        <a:solidFill>
          <a:srgbClr val="4BACC6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1.Engage </a:t>
          </a:r>
        </a:p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(Thu </a:t>
          </a:r>
          <a:r>
            <a:rPr lang="en-US" altLang="en-US" b="1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hút</a:t>
          </a: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)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C0EC8494-5F38-401D-8912-8FBB774EEB13}" type="parTrans" cxnId="{9B10E463-CAD7-4753-99F6-DA76373C5EF1}">
      <dgm:prSet/>
      <dgm:spPr/>
      <dgm:t>
        <a:bodyPr/>
        <a:lstStyle/>
        <a:p>
          <a:endParaRPr lang="vi-VN"/>
        </a:p>
      </dgm:t>
    </dgm:pt>
    <dgm:pt modelId="{2AB0EEA6-70A8-4BB0-97E8-B45569F7590F}" type="sibTrans" cxnId="{9B10E463-CAD7-4753-99F6-DA76373C5EF1}">
      <dgm:prSet/>
      <dgm:spPr>
        <a:xfrm>
          <a:off x="187514" y="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0306FCAD-0114-414E-899A-C042C8C92A68}">
      <dgm:prSet phldrT="[Text]"/>
      <dgm:spPr>
        <a:xfrm>
          <a:off x="60344" y="1334626"/>
          <a:ext cx="703830" cy="70383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5.Evaluate </a:t>
          </a:r>
        </a:p>
        <a:p>
          <a:pPr>
            <a:buNone/>
          </a:pP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(</a:t>
          </a:r>
          <a:r>
            <a:rPr lang="en-US" altLang="en-US" b="1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Đánh</a:t>
          </a: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b="1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giá</a:t>
          </a:r>
          <a:r>
            <a:rPr lang="en-US" altLang="en-US" b="1" dirty="0">
              <a:solidFill>
                <a:srgbClr val="000000"/>
              </a:solidFill>
              <a:latin typeface="Calibri"/>
              <a:ea typeface="+mn-ea"/>
              <a:cs typeface="+mn-cs"/>
            </a:rPr>
            <a:t>)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E1574309-FA91-4B73-A34B-F80871B46273}" type="parTrans" cxnId="{28F9C10D-2BCB-4AFC-8823-E08888C63F61}">
      <dgm:prSet/>
      <dgm:spPr/>
      <dgm:t>
        <a:bodyPr/>
        <a:lstStyle/>
        <a:p>
          <a:endParaRPr lang="vi-VN"/>
        </a:p>
      </dgm:t>
    </dgm:pt>
    <dgm:pt modelId="{3A7884D1-9A10-4E4D-A599-694990596A26}" type="sibTrans" cxnId="{28F9C10D-2BCB-4AFC-8823-E08888C63F61}">
      <dgm:prSet/>
      <dgm:spPr>
        <a:xfrm>
          <a:off x="205915" y="-15731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vi-VN"/>
        </a:p>
      </dgm:t>
    </dgm:pt>
    <dgm:pt modelId="{DF233C84-73EE-4EB3-8BFD-F5C91C719B09}" type="pres">
      <dgm:prSet presAssocID="{317827E6-BE59-46CD-9934-EA959FB149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A93B7-E671-40CD-B96B-9F9CB4DE6433}" type="pres">
      <dgm:prSet presAssocID="{6614854A-C19C-4B90-B9F8-BF4CBB8AA2A4}" presName="dummy" presStyleCnt="0"/>
      <dgm:spPr/>
    </dgm:pt>
    <dgm:pt modelId="{B9555CCB-A86D-4F39-BE27-29B0C22DCAAA}" type="pres">
      <dgm:prSet presAssocID="{6614854A-C19C-4B90-B9F8-BF4CBB8AA2A4}" presName="node" presStyleLbl="revTx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9640235-8160-4C08-8D64-C5DF588D2EEE}" type="pres">
      <dgm:prSet presAssocID="{43D1381D-3E14-4A82-86B5-746CEF5D7121}" presName="sibTrans" presStyleLbl="node1" presStyleIdx="0" presStyleCnt="5"/>
      <dgm:spPr>
        <a:prstGeom prst="circularArrow">
          <a:avLst>
            <a:gd name="adj1" fmla="val 5203"/>
            <a:gd name="adj2" fmla="val 336085"/>
            <a:gd name="adj3" fmla="val 21292543"/>
            <a:gd name="adj4" fmla="val 19766851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624A4132-ACBB-474A-B907-E933E7E560B4}" type="pres">
      <dgm:prSet presAssocID="{CEAE057A-C390-4274-84A5-BEA60A32A5D4}" presName="dummy" presStyleCnt="0"/>
      <dgm:spPr/>
    </dgm:pt>
    <dgm:pt modelId="{E5852854-DA83-468C-9B2C-C8980F7C9607}" type="pres">
      <dgm:prSet presAssocID="{CEAE057A-C390-4274-84A5-BEA60A32A5D4}" presName="node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BC8C7D-9CF8-42F5-AE3E-86F88508855B}" type="pres">
      <dgm:prSet presAssocID="{8A15943D-2139-4B93-BD23-69E413741B30}" presName="sibTrans" presStyleLbl="node1" presStyleIdx="1" presStyleCnt="5"/>
      <dgm:spPr>
        <a:prstGeom prst="circularArrow">
          <a:avLst>
            <a:gd name="adj1" fmla="val 5203"/>
            <a:gd name="adj2" fmla="val 336085"/>
            <a:gd name="adj3" fmla="val 4013974"/>
            <a:gd name="adj4" fmla="val 2254098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05099643-623F-4169-8DBB-AF68DE75D5FA}" type="pres">
      <dgm:prSet presAssocID="{6FBDE289-8008-481C-BB74-06BE04AEB6D4}" presName="dummy" presStyleCnt="0"/>
      <dgm:spPr/>
    </dgm:pt>
    <dgm:pt modelId="{6343C59D-96FE-4D7E-8220-D105D06A109F}" type="pres">
      <dgm:prSet presAssocID="{6FBDE289-8008-481C-BB74-06BE04AEB6D4}" presName="node" presStyleLbl="revTx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94E5BB-C316-4C56-910C-D9B9B4258966}" type="pres">
      <dgm:prSet presAssocID="{8DC61900-CBAA-4EBF-B13A-4F11D1E6CE69}" presName="sibTrans" presStyleLbl="node1" presStyleIdx="2" presStyleCnt="5"/>
      <dgm:spPr>
        <a:prstGeom prst="circularArrow">
          <a:avLst>
            <a:gd name="adj1" fmla="val 5203"/>
            <a:gd name="adj2" fmla="val 336085"/>
            <a:gd name="adj3" fmla="val 8209818"/>
            <a:gd name="adj4" fmla="val 6449942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A9B41530-E39F-4BCA-A6EF-9F6CC906F6EC}" type="pres">
      <dgm:prSet presAssocID="{0306FCAD-0114-414E-899A-C042C8C92A68}" presName="dummy" presStyleCnt="0"/>
      <dgm:spPr/>
    </dgm:pt>
    <dgm:pt modelId="{C878779F-4126-46BB-83A8-6AC9DCFDE732}" type="pres">
      <dgm:prSet presAssocID="{0306FCAD-0114-414E-899A-C042C8C92A68}" presName="node" presStyleLbl="revTx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82E9E7-3B6A-419F-BF56-80DFD68E978A}" type="pres">
      <dgm:prSet presAssocID="{3A7884D1-9A10-4E4D-A599-694990596A26}" presName="sibTrans" presStyleLbl="node1" presStyleIdx="3" presStyleCnt="5"/>
      <dgm:spPr>
        <a:prstGeom prst="circularArrow">
          <a:avLst>
            <a:gd name="adj1" fmla="val 5203"/>
            <a:gd name="adj2" fmla="val 336085"/>
            <a:gd name="adj3" fmla="val 12104229"/>
            <a:gd name="adj4" fmla="val 10708015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93FC6E46-DE4B-4874-8C07-C3140708BFE4}" type="pres">
      <dgm:prSet presAssocID="{455A4928-B35E-438D-906B-154DBC69AF16}" presName="dummy" presStyleCnt="0"/>
      <dgm:spPr/>
    </dgm:pt>
    <dgm:pt modelId="{517AC19E-8E12-4AAB-94E9-1F8DA054E9B2}" type="pres">
      <dgm:prSet presAssocID="{455A4928-B35E-438D-906B-154DBC69AF16}" presName="node" presStyleLbl="revTx" presStyleIdx="4" presStyleCnt="5" custScaleX="114667" custScaleY="108724" custRadScaleRad="100888" custRadScaleInc="-46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62394B-7031-4BFA-B926-7253162747A4}" type="pres">
      <dgm:prSet presAssocID="{2AB0EEA6-70A8-4BB0-97E8-B45569F7590F}" presName="sibTrans" presStyleLbl="node1" presStyleIdx="4" presStyleCnt="5"/>
      <dgm:spPr>
        <a:prstGeom prst="circularArrow">
          <a:avLst>
            <a:gd name="adj1" fmla="val 5203"/>
            <a:gd name="adj2" fmla="val 336085"/>
            <a:gd name="adj3" fmla="val 16922700"/>
            <a:gd name="adj4" fmla="val 15339088"/>
            <a:gd name="adj5" fmla="val 6070"/>
          </a:avLst>
        </a:prstGeom>
      </dgm:spPr>
      <dgm:t>
        <a:bodyPr/>
        <a:lstStyle/>
        <a:p>
          <a:endParaRPr lang="en-US"/>
        </a:p>
      </dgm:t>
    </dgm:pt>
  </dgm:ptLst>
  <dgm:cxnLst>
    <dgm:cxn modelId="{28F9C10D-2BCB-4AFC-8823-E08888C63F61}" srcId="{317827E6-BE59-46CD-9934-EA959FB149D1}" destId="{0306FCAD-0114-414E-899A-C042C8C92A68}" srcOrd="3" destOrd="0" parTransId="{E1574309-FA91-4B73-A34B-F80871B46273}" sibTransId="{3A7884D1-9A10-4E4D-A599-694990596A26}"/>
    <dgm:cxn modelId="{DE820B4D-897C-4BC2-9CC5-FDB8B089B275}" type="presOf" srcId="{2AB0EEA6-70A8-4BB0-97E8-B45569F7590F}" destId="{4162394B-7031-4BFA-B926-7253162747A4}" srcOrd="0" destOrd="0" presId="urn:microsoft.com/office/officeart/2005/8/layout/cycle1"/>
    <dgm:cxn modelId="{460567EA-C3FE-4B33-BE8A-750151E2C09E}" type="presOf" srcId="{CEAE057A-C390-4274-84A5-BEA60A32A5D4}" destId="{E5852854-DA83-468C-9B2C-C8980F7C9607}" srcOrd="0" destOrd="0" presId="urn:microsoft.com/office/officeart/2005/8/layout/cycle1"/>
    <dgm:cxn modelId="{BDA15767-4B30-4A9F-847C-B9037C8C4E66}" type="presOf" srcId="{3A7884D1-9A10-4E4D-A599-694990596A26}" destId="{2882E9E7-3B6A-419F-BF56-80DFD68E978A}" srcOrd="0" destOrd="0" presId="urn:microsoft.com/office/officeart/2005/8/layout/cycle1"/>
    <dgm:cxn modelId="{EBA08F73-B253-443D-9AEE-BFE650D1A7C0}" type="presOf" srcId="{317827E6-BE59-46CD-9934-EA959FB149D1}" destId="{DF233C84-73EE-4EB3-8BFD-F5C91C719B09}" srcOrd="0" destOrd="0" presId="urn:microsoft.com/office/officeart/2005/8/layout/cycle1"/>
    <dgm:cxn modelId="{006203E0-A433-4C25-A37C-4285E527A180}" srcId="{317827E6-BE59-46CD-9934-EA959FB149D1}" destId="{6FBDE289-8008-481C-BB74-06BE04AEB6D4}" srcOrd="2" destOrd="0" parTransId="{85EFE6DF-CAC0-4960-9F96-0AFA787F0771}" sibTransId="{8DC61900-CBAA-4EBF-B13A-4F11D1E6CE69}"/>
    <dgm:cxn modelId="{2589CCD2-1DC5-48A5-B4A9-6784ED5D6D77}" type="presOf" srcId="{43D1381D-3E14-4A82-86B5-746CEF5D7121}" destId="{A9640235-8160-4C08-8D64-C5DF588D2EEE}" srcOrd="0" destOrd="0" presId="urn:microsoft.com/office/officeart/2005/8/layout/cycle1"/>
    <dgm:cxn modelId="{59505695-B619-41EE-8CC1-C1E72F86DCB6}" type="presOf" srcId="{6614854A-C19C-4B90-B9F8-BF4CBB8AA2A4}" destId="{B9555CCB-A86D-4F39-BE27-29B0C22DCAAA}" srcOrd="0" destOrd="0" presId="urn:microsoft.com/office/officeart/2005/8/layout/cycle1"/>
    <dgm:cxn modelId="{9B10E463-CAD7-4753-99F6-DA76373C5EF1}" srcId="{317827E6-BE59-46CD-9934-EA959FB149D1}" destId="{455A4928-B35E-438D-906B-154DBC69AF16}" srcOrd="4" destOrd="0" parTransId="{C0EC8494-5F38-401D-8912-8FBB774EEB13}" sibTransId="{2AB0EEA6-70A8-4BB0-97E8-B45569F7590F}"/>
    <dgm:cxn modelId="{80F7F6D0-C466-44EA-9C9E-9D8F5C85A15D}" type="presOf" srcId="{455A4928-B35E-438D-906B-154DBC69AF16}" destId="{517AC19E-8E12-4AAB-94E9-1F8DA054E9B2}" srcOrd="0" destOrd="0" presId="urn:microsoft.com/office/officeart/2005/8/layout/cycle1"/>
    <dgm:cxn modelId="{A1C79554-F7AD-4782-9EB8-4DC6628C6758}" type="presOf" srcId="{0306FCAD-0114-414E-899A-C042C8C92A68}" destId="{C878779F-4126-46BB-83A8-6AC9DCFDE732}" srcOrd="0" destOrd="0" presId="urn:microsoft.com/office/officeart/2005/8/layout/cycle1"/>
    <dgm:cxn modelId="{69BC25BD-DF34-46FE-9BB1-D2EFCE820C34}" type="presOf" srcId="{6FBDE289-8008-481C-BB74-06BE04AEB6D4}" destId="{6343C59D-96FE-4D7E-8220-D105D06A109F}" srcOrd="0" destOrd="0" presId="urn:microsoft.com/office/officeart/2005/8/layout/cycle1"/>
    <dgm:cxn modelId="{93A98B20-4F59-4699-8635-D61351F49408}" type="presOf" srcId="{8A15943D-2139-4B93-BD23-69E413741B30}" destId="{F0BC8C7D-9CF8-42F5-AE3E-86F88508855B}" srcOrd="0" destOrd="0" presId="urn:microsoft.com/office/officeart/2005/8/layout/cycle1"/>
    <dgm:cxn modelId="{2DD5F59B-8CFB-4772-A443-6BA7F5984DEE}" srcId="{317827E6-BE59-46CD-9934-EA959FB149D1}" destId="{CEAE057A-C390-4274-84A5-BEA60A32A5D4}" srcOrd="1" destOrd="0" parTransId="{A63692F6-4B4A-4682-8C9B-54C10A3B557F}" sibTransId="{8A15943D-2139-4B93-BD23-69E413741B30}"/>
    <dgm:cxn modelId="{1CCFA163-F924-4F52-9B12-4F821F5D2CA3}" srcId="{317827E6-BE59-46CD-9934-EA959FB149D1}" destId="{6614854A-C19C-4B90-B9F8-BF4CBB8AA2A4}" srcOrd="0" destOrd="0" parTransId="{FA909C9C-FBDF-425F-8815-DC1F7BE1286E}" sibTransId="{43D1381D-3E14-4A82-86B5-746CEF5D7121}"/>
    <dgm:cxn modelId="{01B747EA-2BEC-4B86-A983-8511307ADAEE}" type="presOf" srcId="{8DC61900-CBAA-4EBF-B13A-4F11D1E6CE69}" destId="{8994E5BB-C316-4C56-910C-D9B9B4258966}" srcOrd="0" destOrd="0" presId="urn:microsoft.com/office/officeart/2005/8/layout/cycle1"/>
    <dgm:cxn modelId="{ADF4F08C-18C7-4CE9-95C7-F6E683DD240C}" type="presParOf" srcId="{DF233C84-73EE-4EB3-8BFD-F5C91C719B09}" destId="{4B7A93B7-E671-40CD-B96B-9F9CB4DE6433}" srcOrd="0" destOrd="0" presId="urn:microsoft.com/office/officeart/2005/8/layout/cycle1"/>
    <dgm:cxn modelId="{C2CC56A0-493F-4956-855D-CF90FE34E2E6}" type="presParOf" srcId="{DF233C84-73EE-4EB3-8BFD-F5C91C719B09}" destId="{B9555CCB-A86D-4F39-BE27-29B0C22DCAAA}" srcOrd="1" destOrd="0" presId="urn:microsoft.com/office/officeart/2005/8/layout/cycle1"/>
    <dgm:cxn modelId="{3D1FFC92-A292-4D02-B189-C4EB470DF8AB}" type="presParOf" srcId="{DF233C84-73EE-4EB3-8BFD-F5C91C719B09}" destId="{A9640235-8160-4C08-8D64-C5DF588D2EEE}" srcOrd="2" destOrd="0" presId="urn:microsoft.com/office/officeart/2005/8/layout/cycle1"/>
    <dgm:cxn modelId="{DA0D2D9D-4F29-4DC5-BACF-0D967FCA3453}" type="presParOf" srcId="{DF233C84-73EE-4EB3-8BFD-F5C91C719B09}" destId="{624A4132-ACBB-474A-B907-E933E7E560B4}" srcOrd="3" destOrd="0" presId="urn:microsoft.com/office/officeart/2005/8/layout/cycle1"/>
    <dgm:cxn modelId="{F264A536-9027-4CD7-80FB-2AC59AE127B5}" type="presParOf" srcId="{DF233C84-73EE-4EB3-8BFD-F5C91C719B09}" destId="{E5852854-DA83-468C-9B2C-C8980F7C9607}" srcOrd="4" destOrd="0" presId="urn:microsoft.com/office/officeart/2005/8/layout/cycle1"/>
    <dgm:cxn modelId="{7B0A7D5A-D1CA-405B-8812-DD436F85DBF6}" type="presParOf" srcId="{DF233C84-73EE-4EB3-8BFD-F5C91C719B09}" destId="{F0BC8C7D-9CF8-42F5-AE3E-86F88508855B}" srcOrd="5" destOrd="0" presId="urn:microsoft.com/office/officeart/2005/8/layout/cycle1"/>
    <dgm:cxn modelId="{F8059905-33AD-4D9A-8E39-CD625EC3995F}" type="presParOf" srcId="{DF233C84-73EE-4EB3-8BFD-F5C91C719B09}" destId="{05099643-623F-4169-8DBB-AF68DE75D5FA}" srcOrd="6" destOrd="0" presId="urn:microsoft.com/office/officeart/2005/8/layout/cycle1"/>
    <dgm:cxn modelId="{58BE1346-B2D2-40FF-AC1B-E1B5CF56A547}" type="presParOf" srcId="{DF233C84-73EE-4EB3-8BFD-F5C91C719B09}" destId="{6343C59D-96FE-4D7E-8220-D105D06A109F}" srcOrd="7" destOrd="0" presId="urn:microsoft.com/office/officeart/2005/8/layout/cycle1"/>
    <dgm:cxn modelId="{2135F43D-8CCB-4E6C-B951-06656403C443}" type="presParOf" srcId="{DF233C84-73EE-4EB3-8BFD-F5C91C719B09}" destId="{8994E5BB-C316-4C56-910C-D9B9B4258966}" srcOrd="8" destOrd="0" presId="urn:microsoft.com/office/officeart/2005/8/layout/cycle1"/>
    <dgm:cxn modelId="{54B0D66E-1B7F-471B-8DD8-7B6D31B0B372}" type="presParOf" srcId="{DF233C84-73EE-4EB3-8BFD-F5C91C719B09}" destId="{A9B41530-E39F-4BCA-A6EF-9F6CC906F6EC}" srcOrd="9" destOrd="0" presId="urn:microsoft.com/office/officeart/2005/8/layout/cycle1"/>
    <dgm:cxn modelId="{A8697F1D-1FCB-4A4F-BE16-9E8FC17DC7ED}" type="presParOf" srcId="{DF233C84-73EE-4EB3-8BFD-F5C91C719B09}" destId="{C878779F-4126-46BB-83A8-6AC9DCFDE732}" srcOrd="10" destOrd="0" presId="urn:microsoft.com/office/officeart/2005/8/layout/cycle1"/>
    <dgm:cxn modelId="{09DC2B9B-EE61-4C18-B330-A200943A3609}" type="presParOf" srcId="{DF233C84-73EE-4EB3-8BFD-F5C91C719B09}" destId="{2882E9E7-3B6A-419F-BF56-80DFD68E978A}" srcOrd="11" destOrd="0" presId="urn:microsoft.com/office/officeart/2005/8/layout/cycle1"/>
    <dgm:cxn modelId="{2C0DD967-E646-49A6-ABD7-4F4B02BCECB3}" type="presParOf" srcId="{DF233C84-73EE-4EB3-8BFD-F5C91C719B09}" destId="{93FC6E46-DE4B-4874-8C07-C3140708BFE4}" srcOrd="12" destOrd="0" presId="urn:microsoft.com/office/officeart/2005/8/layout/cycle1"/>
    <dgm:cxn modelId="{D1B09EAE-00CF-4CF1-B03F-A941704B0294}" type="presParOf" srcId="{DF233C84-73EE-4EB3-8BFD-F5C91C719B09}" destId="{517AC19E-8E12-4AAB-94E9-1F8DA054E9B2}" srcOrd="13" destOrd="0" presId="urn:microsoft.com/office/officeart/2005/8/layout/cycle1"/>
    <dgm:cxn modelId="{7E35DAB7-E5F1-4766-B4C8-94B1C002093E}" type="presParOf" srcId="{DF233C84-73EE-4EB3-8BFD-F5C91C719B09}" destId="{4162394B-7031-4BFA-B926-7253162747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7214-ECAE-4132-A5DE-BFDE27507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A2CB3-D75E-4737-AE30-E5DAEA544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55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6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5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46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34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73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38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8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3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0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44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3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61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85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96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3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8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9203"/>
            <a:ext cx="8458200" cy="838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200" b="1" dirty="0" smtClean="0">
                <a:solidFill>
                  <a:schemeClr val="tx1"/>
                </a:solidFill>
              </a:rPr>
              <a:t>TRƯỜNG MẦM NON NHI ĐỨC</a:t>
            </a: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1694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BỒI DƯỠNG CHUYÊN MÔN NGHIỆP VỤ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114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MỘT SỐ VẤN ĐỀ VỀ VẬN DỤNG </a:t>
            </a:r>
            <a:r>
              <a:rPr lang="vi-VN" sz="3200" b="1" dirty="0" smtClean="0">
                <a:solidFill>
                  <a:srgbClr val="0000CC"/>
                </a:solidFill>
              </a:rPr>
              <a:t>STE</a:t>
            </a:r>
            <a:r>
              <a:rPr lang="en-US" sz="3200" b="1" dirty="0">
                <a:solidFill>
                  <a:srgbClr val="0000CC"/>
                </a:solidFill>
              </a:rPr>
              <a:t>A</a:t>
            </a:r>
            <a:r>
              <a:rPr lang="vi-VN" sz="3200" b="1" dirty="0">
                <a:solidFill>
                  <a:srgbClr val="0000CC"/>
                </a:solidFill>
              </a:rPr>
              <a:t>M</a:t>
            </a:r>
            <a:endParaRPr lang="en-US" sz="3200" dirty="0">
              <a:solidFill>
                <a:srgbClr val="0000CC"/>
              </a:solidFill>
            </a:endParaRPr>
          </a:p>
          <a:p>
            <a:pPr algn="ctr"/>
            <a:endParaRPr lang="vi-V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1957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6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844" y="611980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0000CC"/>
                </a:solidFill>
              </a:rPr>
              <a:t>HẢI PHÒNG, </a:t>
            </a:r>
            <a:r>
              <a:rPr lang="en-US" b="1" dirty="0">
                <a:solidFill>
                  <a:srgbClr val="0000CC"/>
                </a:solidFill>
              </a:rPr>
              <a:t>2022 -</a:t>
            </a:r>
            <a:endParaRPr lang="vi-VN" b="1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79615" y="734290"/>
            <a:ext cx="25823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7"/>
          <p:cNvSpPr>
            <a:spLocks noTextEdit="1"/>
          </p:cNvSpPr>
          <p:nvPr/>
        </p:nvSpPr>
        <p:spPr>
          <a:xfrm>
            <a:off x="152400" y="2408292"/>
            <a:ext cx="8763000" cy="1554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  <a:normAutofit/>
          </a:bodyPr>
          <a:lstStyle/>
          <a:p>
            <a:pPr algn="ctr"/>
            <a:r>
              <a:rPr lang="en-US" sz="36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CÁC PHƯƠNG PHÁP GIÁO DỤC STEAM </a:t>
            </a:r>
          </a:p>
          <a:p>
            <a:pPr algn="ctr"/>
            <a:r>
              <a:rPr lang="en-US" sz="36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TỔ CHỨC CÁC HOẠT ĐỘNG MẦM NON</a:t>
            </a:r>
            <a:endParaRPr lang="en-US" sz="36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08709" y="9097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133600"/>
            <a:ext cx="8686815" cy="4307384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154771"/>
            <a:ext cx="85182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,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400" b="1" dirty="0"/>
              <a:t>VD: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: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thỏ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!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con </a:t>
            </a:r>
            <a:r>
              <a:rPr lang="en-US" sz="2400" dirty="0" err="1"/>
              <a:t>khóc</a:t>
            </a:r>
            <a:r>
              <a:rPr lang="en-US" sz="2400" dirty="0"/>
              <a:t>? </a:t>
            </a:r>
            <a:r>
              <a:rPr lang="en-US" sz="2400" dirty="0" err="1"/>
              <a:t>Thỏ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con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.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dắt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thỏ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- </a:t>
            </a:r>
            <a:r>
              <a:rPr lang="en-US" sz="2400" b="1" u="sng" dirty="0" err="1">
                <a:solidFill>
                  <a:srgbClr val="FF0000"/>
                </a:solidFill>
              </a:rPr>
              <a:t>Cô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đưa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ra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tiêu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chí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(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+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gõ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kêu</a:t>
            </a:r>
            <a:endParaRPr lang="en-US" sz="2400" dirty="0"/>
          </a:p>
          <a:p>
            <a:r>
              <a:rPr lang="en-US" sz="2400" dirty="0"/>
              <a:t>        +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, </a:t>
            </a:r>
            <a:r>
              <a:rPr lang="en-US" sz="2400" dirty="0" err="1"/>
              <a:t>chắc</a:t>
            </a:r>
            <a:r>
              <a:rPr lang="en-US" sz="2400" dirty="0"/>
              <a:t> </a:t>
            </a:r>
            <a:r>
              <a:rPr lang="en-US" sz="2400" dirty="0" err="1"/>
              <a:t>chắn</a:t>
            </a:r>
            <a:endParaRPr lang="en-US" sz="2400" dirty="0"/>
          </a:p>
          <a:p>
            <a:r>
              <a:rPr lang="en-US" sz="2400" dirty="0"/>
              <a:t>        +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..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21336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3716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</a:rPr>
              <a:t>Hỏi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45" y="97371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660076"/>
            <a:ext cx="8686815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764375"/>
            <a:ext cx="8518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ưu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Hình</a:t>
            </a:r>
            <a:r>
              <a:rPr lang="en-US" sz="2400" dirty="0"/>
              <a:t> dung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ra.</a:t>
            </a:r>
            <a:endParaRPr lang="en-US" sz="2400" dirty="0"/>
          </a:p>
          <a:p>
            <a:pPr algn="just"/>
            <a:r>
              <a:rPr lang="en-US" sz="2400" b="1" dirty="0"/>
              <a:t>   </a:t>
            </a:r>
            <a:r>
              <a:rPr lang="en-US" sz="2400" dirty="0"/>
              <a:t>(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, </a:t>
            </a:r>
            <a:r>
              <a:rPr lang="en-US" sz="2400" dirty="0" err="1"/>
              <a:t>khuyến</a:t>
            </a:r>
            <a:r>
              <a:rPr lang="en-US" sz="2400" dirty="0"/>
              <a:t> </a:t>
            </a:r>
            <a:r>
              <a:rPr lang="en-US" sz="2400" dirty="0" err="1"/>
              <a:t>khích</a:t>
            </a:r>
            <a:r>
              <a:rPr lang="en-US" sz="2400" dirty="0"/>
              <a:t>, </a:t>
            </a:r>
            <a:r>
              <a:rPr lang="en-US" sz="2400" dirty="0" err="1"/>
              <a:t>gợi</a:t>
            </a:r>
            <a:r>
              <a:rPr lang="en-US" sz="2400" dirty="0"/>
              <a:t> ý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. </a:t>
            </a:r>
            <a:r>
              <a:rPr lang="en-US" sz="2400" dirty="0" err="1"/>
              <a:t>Gợi</a:t>
            </a:r>
            <a:r>
              <a:rPr lang="en-US" sz="2400" dirty="0"/>
              <a:t> ý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.)</a:t>
            </a:r>
          </a:p>
          <a:p>
            <a:pPr algn="just"/>
            <a:r>
              <a:rPr lang="en-US" sz="2400" dirty="0"/>
              <a:t>VD: Con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, </a:t>
            </a:r>
            <a:r>
              <a:rPr lang="en-US" sz="2400" dirty="0" err="1"/>
              <a:t>trông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Con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</a:rPr>
              <a:t>Tưởng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tượng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45" y="54797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660076"/>
            <a:ext cx="8686815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3395008"/>
            <a:ext cx="8518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,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.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1 </a:t>
            </a:r>
            <a:r>
              <a:rPr lang="en-US" sz="2400" dirty="0" err="1"/>
              <a:t>trong</a:t>
            </a:r>
            <a:r>
              <a:rPr lang="en-US" sz="2400" dirty="0"/>
              <a:t> 4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83767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660076"/>
            <a:ext cx="8686815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3117913"/>
            <a:ext cx="8518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0000CC"/>
                </a:solidFill>
              </a:rPr>
              <a:t>+ </a:t>
            </a:r>
            <a:r>
              <a:rPr lang="en-US" sz="2400" b="1" u="sng" dirty="0" err="1">
                <a:solidFill>
                  <a:srgbClr val="0000CC"/>
                </a:solidFill>
              </a:rPr>
              <a:t>Cách</a:t>
            </a:r>
            <a:r>
              <a:rPr lang="en-US" sz="2400" b="1" u="sng" dirty="0">
                <a:solidFill>
                  <a:srgbClr val="0000CC"/>
                </a:solidFill>
              </a:rPr>
              <a:t> 1:</a:t>
            </a:r>
            <a:r>
              <a:rPr lang="en-US" sz="2400" u="sng" dirty="0">
                <a:solidFill>
                  <a:srgbClr val="0000CC"/>
                </a:solidFill>
              </a:rPr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(Cho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,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  <a:p>
            <a:pPr algn="just"/>
            <a:r>
              <a:rPr lang="en-US" sz="2400" b="1" u="sng" dirty="0">
                <a:solidFill>
                  <a:srgbClr val="0000CC"/>
                </a:solidFill>
              </a:rPr>
              <a:t>+ </a:t>
            </a:r>
            <a:r>
              <a:rPr lang="en-US" sz="2400" b="1" u="sng" dirty="0" err="1">
                <a:solidFill>
                  <a:srgbClr val="0000CC"/>
                </a:solidFill>
              </a:rPr>
              <a:t>Cách</a:t>
            </a:r>
            <a:r>
              <a:rPr lang="en-US" sz="2400" b="1" u="sng" dirty="0">
                <a:solidFill>
                  <a:srgbClr val="0000CC"/>
                </a:solidFill>
              </a:rPr>
              <a:t> 2: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.</a:t>
            </a:r>
          </a:p>
          <a:p>
            <a:pPr algn="just"/>
            <a:r>
              <a:rPr lang="en-US" sz="2400" b="1" u="sng" dirty="0">
                <a:solidFill>
                  <a:srgbClr val="0000CC"/>
                </a:solidFill>
              </a:rPr>
              <a:t>+ </a:t>
            </a:r>
            <a:r>
              <a:rPr lang="en-US" sz="2400" b="1" u="sng" dirty="0" err="1">
                <a:solidFill>
                  <a:srgbClr val="0000CC"/>
                </a:solidFill>
              </a:rPr>
              <a:t>Cách</a:t>
            </a:r>
            <a:r>
              <a:rPr lang="en-US" sz="2400" b="1" u="sng" dirty="0">
                <a:solidFill>
                  <a:srgbClr val="0000CC"/>
                </a:solidFill>
              </a:rPr>
              <a:t> 3:</a:t>
            </a:r>
            <a:r>
              <a:rPr lang="en-US" sz="2400" u="sng" dirty="0">
                <a:solidFill>
                  <a:srgbClr val="0000CC"/>
                </a:solidFill>
              </a:rPr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.</a:t>
            </a:r>
          </a:p>
          <a:p>
            <a:pPr algn="just"/>
            <a:r>
              <a:rPr lang="en-US" sz="2400" b="1" u="sng" dirty="0">
                <a:solidFill>
                  <a:srgbClr val="0000CC"/>
                </a:solidFill>
              </a:rPr>
              <a:t>+ </a:t>
            </a:r>
            <a:r>
              <a:rPr lang="en-US" sz="2400" b="1" u="sng" dirty="0" err="1">
                <a:solidFill>
                  <a:srgbClr val="0000CC"/>
                </a:solidFill>
              </a:rPr>
              <a:t>Cách</a:t>
            </a:r>
            <a:r>
              <a:rPr lang="en-US" sz="2400" b="1" u="sng" dirty="0">
                <a:solidFill>
                  <a:srgbClr val="0000CC"/>
                </a:solidFill>
              </a:rPr>
              <a:t> 4:</a:t>
            </a:r>
            <a:r>
              <a:rPr lang="en-US" sz="2400" u="sng" dirty="0">
                <a:solidFill>
                  <a:srgbClr val="0000CC"/>
                </a:solidFill>
              </a:rPr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,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bổ</a:t>
            </a:r>
            <a:r>
              <a:rPr lang="en-US" sz="2400" dirty="0"/>
              <a:t> sung,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82" y="7557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660076"/>
            <a:ext cx="8686815" cy="35814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3117913"/>
            <a:ext cx="8518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: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. </a:t>
            </a:r>
            <a:r>
              <a:rPr lang="en-US" sz="2400" dirty="0" err="1"/>
              <a:t>Tùy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thô</a:t>
            </a:r>
            <a:r>
              <a:rPr lang="en-US" sz="2400" dirty="0"/>
              <a:t> hay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.</a:t>
            </a:r>
          </a:p>
          <a:p>
            <a:r>
              <a:rPr lang="en-US" sz="2400" b="1" u="sng" dirty="0">
                <a:solidFill>
                  <a:srgbClr val="0000CC"/>
                </a:solidFill>
              </a:rPr>
              <a:t>=&gt;</a:t>
            </a:r>
            <a:r>
              <a:rPr lang="en-US" sz="2400" b="1" u="sng" dirty="0" err="1">
                <a:solidFill>
                  <a:srgbClr val="0000CC"/>
                </a:solidFill>
              </a:rPr>
              <a:t>Lưu</a:t>
            </a:r>
            <a:r>
              <a:rPr lang="en-US" sz="2400" b="1" u="sng" dirty="0">
                <a:solidFill>
                  <a:srgbClr val="0000CC"/>
                </a:solidFill>
              </a:rPr>
              <a:t> ý: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</a:rPr>
              <a:t>Lập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0109" y="4068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1904999"/>
            <a:ext cx="8686815" cy="465305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1925785"/>
            <a:ext cx="8518279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" b="1" u="sng" dirty="0"/>
              <a:t>- </a:t>
            </a:r>
            <a:r>
              <a:rPr lang="en-US" sz="2250" b="1" u="sng" dirty="0" err="1"/>
              <a:t>Nguyên</a:t>
            </a:r>
            <a:r>
              <a:rPr lang="en-US" sz="2250" b="1" u="sng" dirty="0"/>
              <a:t> </a:t>
            </a:r>
            <a:r>
              <a:rPr lang="en-US" sz="2250" b="1" u="sng" dirty="0" err="1"/>
              <a:t>vật</a:t>
            </a:r>
            <a:r>
              <a:rPr lang="en-US" sz="2250" b="1" u="sng" dirty="0"/>
              <a:t> </a:t>
            </a:r>
            <a:r>
              <a:rPr lang="en-US" sz="2250" b="1" u="sng" dirty="0" err="1"/>
              <a:t>liệu</a:t>
            </a:r>
            <a:r>
              <a:rPr lang="en-US" sz="2250" b="1" u="sng" dirty="0"/>
              <a:t> </a:t>
            </a:r>
            <a:r>
              <a:rPr lang="en-US" sz="2250" b="1" u="sng" dirty="0" err="1"/>
              <a:t>thô</a:t>
            </a:r>
            <a:r>
              <a:rPr lang="en-US" sz="2250" b="1" u="sng" dirty="0"/>
              <a:t>: </a:t>
            </a:r>
            <a:r>
              <a:rPr lang="en-US" sz="2250" dirty="0" err="1"/>
              <a:t>Trẻ</a:t>
            </a:r>
            <a:r>
              <a:rPr lang="en-US" sz="2250" dirty="0"/>
              <a:t> </a:t>
            </a:r>
            <a:r>
              <a:rPr lang="en-US" sz="2250" dirty="0" err="1"/>
              <a:t>tự</a:t>
            </a:r>
            <a:r>
              <a:rPr lang="en-US" sz="2250" dirty="0"/>
              <a:t> </a:t>
            </a:r>
            <a:r>
              <a:rPr lang="en-US" sz="2250" dirty="0" err="1"/>
              <a:t>đo</a:t>
            </a:r>
            <a:r>
              <a:rPr lang="en-US" sz="2250" dirty="0"/>
              <a:t>, </a:t>
            </a:r>
            <a:r>
              <a:rPr lang="en-US" sz="2250" dirty="0" err="1"/>
              <a:t>tự</a:t>
            </a:r>
            <a:r>
              <a:rPr lang="en-US" sz="2250" dirty="0"/>
              <a:t> </a:t>
            </a:r>
            <a:r>
              <a:rPr lang="en-US" sz="2250" dirty="0" err="1"/>
              <a:t>cắt</a:t>
            </a:r>
            <a:endParaRPr lang="en-US" sz="2250" dirty="0"/>
          </a:p>
          <a:p>
            <a:pPr algn="just"/>
            <a:r>
              <a:rPr lang="en-US" sz="2250" dirty="0" smtClean="0"/>
              <a:t>(</a:t>
            </a:r>
            <a:r>
              <a:rPr lang="en-US" sz="2250" dirty="0" err="1" smtClean="0">
                <a:solidFill>
                  <a:srgbClr val="FF0000"/>
                </a:solidFill>
              </a:rPr>
              <a:t>Dự</a:t>
            </a:r>
            <a:r>
              <a:rPr lang="en-US" sz="2250" dirty="0" smtClean="0">
                <a:solidFill>
                  <a:srgbClr val="FF0000"/>
                </a:solidFill>
              </a:rPr>
              <a:t> </a:t>
            </a:r>
            <a:r>
              <a:rPr lang="en-US" sz="2250" dirty="0" err="1">
                <a:solidFill>
                  <a:srgbClr val="FF0000"/>
                </a:solidFill>
              </a:rPr>
              <a:t>án</a:t>
            </a:r>
            <a:r>
              <a:rPr lang="en-US" sz="2250" dirty="0">
                <a:solidFill>
                  <a:srgbClr val="FF0000"/>
                </a:solidFill>
              </a:rPr>
              <a:t> </a:t>
            </a:r>
            <a:r>
              <a:rPr lang="en-US" sz="2250" dirty="0" err="1">
                <a:solidFill>
                  <a:srgbClr val="FF0000"/>
                </a:solidFill>
              </a:rPr>
              <a:t>làm</a:t>
            </a:r>
            <a:r>
              <a:rPr lang="en-US" sz="2250" dirty="0">
                <a:solidFill>
                  <a:srgbClr val="FF0000"/>
                </a:solidFill>
              </a:rPr>
              <a:t> </a:t>
            </a:r>
            <a:r>
              <a:rPr lang="en-US" sz="2250" dirty="0" err="1">
                <a:solidFill>
                  <a:srgbClr val="FF0000"/>
                </a:solidFill>
              </a:rPr>
              <a:t>khẩu</a:t>
            </a:r>
            <a:r>
              <a:rPr lang="en-US" sz="2250" dirty="0">
                <a:solidFill>
                  <a:srgbClr val="FF0000"/>
                </a:solidFill>
              </a:rPr>
              <a:t> </a:t>
            </a:r>
            <a:r>
              <a:rPr lang="en-US" sz="2250" dirty="0" err="1">
                <a:solidFill>
                  <a:srgbClr val="FF0000"/>
                </a:solidFill>
              </a:rPr>
              <a:t>trang</a:t>
            </a:r>
            <a:r>
              <a:rPr lang="en-US" sz="2250" dirty="0">
                <a:solidFill>
                  <a:srgbClr val="FF0000"/>
                </a:solidFill>
              </a:rPr>
              <a:t>: </a:t>
            </a:r>
            <a:r>
              <a:rPr lang="en-US" sz="2250" dirty="0" err="1"/>
              <a:t>Cô</a:t>
            </a:r>
            <a:r>
              <a:rPr lang="en-US" sz="2250" dirty="0"/>
              <a:t> </a:t>
            </a:r>
            <a:r>
              <a:rPr lang="en-US" sz="2250" dirty="0" err="1"/>
              <a:t>chuẩn</a:t>
            </a:r>
            <a:r>
              <a:rPr lang="en-US" sz="2250" dirty="0"/>
              <a:t> </a:t>
            </a:r>
            <a:r>
              <a:rPr lang="en-US" sz="2250" dirty="0" err="1"/>
              <a:t>bị</a:t>
            </a:r>
            <a:r>
              <a:rPr lang="en-US" sz="2250" dirty="0"/>
              <a:t> </a:t>
            </a:r>
            <a:r>
              <a:rPr lang="en-US" sz="2250" dirty="0" err="1"/>
              <a:t>vải</a:t>
            </a:r>
            <a:r>
              <a:rPr lang="en-US" sz="2250" dirty="0"/>
              <a:t> </a:t>
            </a:r>
            <a:r>
              <a:rPr lang="en-US" sz="2250" dirty="0" err="1"/>
              <a:t>sẵn</a:t>
            </a:r>
            <a:r>
              <a:rPr lang="en-US" sz="2250" dirty="0"/>
              <a:t>, </a:t>
            </a:r>
            <a:r>
              <a:rPr lang="en-US" sz="2250" dirty="0" err="1"/>
              <a:t>trẻ</a:t>
            </a:r>
            <a:r>
              <a:rPr lang="en-US" sz="2250" dirty="0"/>
              <a:t> </a:t>
            </a:r>
            <a:r>
              <a:rPr lang="en-US" sz="2250" dirty="0" err="1"/>
              <a:t>tự</a:t>
            </a:r>
            <a:r>
              <a:rPr lang="en-US" sz="2250" dirty="0"/>
              <a:t> </a:t>
            </a:r>
            <a:r>
              <a:rPr lang="en-US" sz="2250" dirty="0" err="1"/>
              <a:t>cắt</a:t>
            </a:r>
            <a:r>
              <a:rPr lang="en-US" sz="2250" dirty="0"/>
              <a:t>, </a:t>
            </a:r>
            <a:r>
              <a:rPr lang="en-US" sz="2250" dirty="0" err="1"/>
              <a:t>đo</a:t>
            </a:r>
            <a:r>
              <a:rPr lang="en-US" sz="2250" dirty="0"/>
              <a:t>, </a:t>
            </a:r>
            <a:r>
              <a:rPr lang="en-US" sz="2250" dirty="0" err="1"/>
              <a:t>khâu</a:t>
            </a:r>
            <a:r>
              <a:rPr lang="en-US" sz="2250" dirty="0"/>
              <a:t>…</a:t>
            </a:r>
            <a:r>
              <a:rPr lang="en-US" sz="2250" dirty="0" err="1"/>
              <a:t>là</a:t>
            </a:r>
            <a:r>
              <a:rPr lang="en-US" sz="2250" dirty="0"/>
              <a:t> </a:t>
            </a:r>
            <a:r>
              <a:rPr lang="en-US" sz="2250" dirty="0" err="1"/>
              <a:t>nguyên</a:t>
            </a:r>
            <a:r>
              <a:rPr lang="en-US" sz="2250" dirty="0"/>
              <a:t> </a:t>
            </a:r>
            <a:r>
              <a:rPr lang="en-US" sz="2250" dirty="0" err="1"/>
              <a:t>vật</a:t>
            </a:r>
            <a:r>
              <a:rPr lang="en-US" sz="2250" dirty="0"/>
              <a:t> </a:t>
            </a:r>
            <a:r>
              <a:rPr lang="en-US" sz="2250" dirty="0" err="1"/>
              <a:t>liệu</a:t>
            </a:r>
            <a:r>
              <a:rPr lang="en-US" sz="2250" dirty="0"/>
              <a:t> </a:t>
            </a:r>
            <a:r>
              <a:rPr lang="en-US" sz="2250" dirty="0" err="1"/>
              <a:t>thô</a:t>
            </a:r>
            <a:r>
              <a:rPr lang="en-US" sz="2250" dirty="0"/>
              <a:t>)</a:t>
            </a:r>
          </a:p>
          <a:p>
            <a:pPr algn="just"/>
            <a:r>
              <a:rPr lang="en-US" sz="2250" dirty="0"/>
              <a:t>        - </a:t>
            </a:r>
            <a:r>
              <a:rPr lang="en-US" sz="2250" dirty="0" err="1"/>
              <a:t>Nguyên</a:t>
            </a:r>
            <a:r>
              <a:rPr lang="en-US" sz="2250" dirty="0"/>
              <a:t> </a:t>
            </a:r>
            <a:r>
              <a:rPr lang="en-US" sz="2250" dirty="0" err="1"/>
              <a:t>vật</a:t>
            </a:r>
            <a:r>
              <a:rPr lang="en-US" sz="2250" dirty="0"/>
              <a:t> </a:t>
            </a:r>
            <a:r>
              <a:rPr lang="en-US" sz="2250" dirty="0" err="1"/>
              <a:t>liệu</a:t>
            </a:r>
            <a:r>
              <a:rPr lang="en-US" sz="2250" dirty="0"/>
              <a:t> </a:t>
            </a:r>
            <a:r>
              <a:rPr lang="en-US" sz="2250" dirty="0" err="1"/>
              <a:t>đã</a:t>
            </a:r>
            <a:r>
              <a:rPr lang="en-US" sz="2250" dirty="0"/>
              <a:t> </a:t>
            </a:r>
            <a:r>
              <a:rPr lang="en-US" sz="2250" dirty="0" err="1"/>
              <a:t>chế</a:t>
            </a:r>
            <a:r>
              <a:rPr lang="en-US" sz="2250" dirty="0"/>
              <a:t> </a:t>
            </a:r>
            <a:r>
              <a:rPr lang="en-US" sz="2250" dirty="0" err="1"/>
              <a:t>tạo</a:t>
            </a:r>
            <a:r>
              <a:rPr lang="en-US" sz="2250" dirty="0"/>
              <a:t> </a:t>
            </a:r>
            <a:r>
              <a:rPr lang="en-US" sz="2250" dirty="0" err="1"/>
              <a:t>một</a:t>
            </a:r>
            <a:r>
              <a:rPr lang="en-US" sz="2250" dirty="0"/>
              <a:t> </a:t>
            </a:r>
            <a:r>
              <a:rPr lang="en-US" sz="2250" dirty="0" err="1"/>
              <a:t>phần</a:t>
            </a:r>
            <a:r>
              <a:rPr lang="en-US" sz="2250" dirty="0"/>
              <a:t>: </a:t>
            </a:r>
            <a:r>
              <a:rPr lang="en-US" sz="2250" dirty="0" err="1"/>
              <a:t>Cô</a:t>
            </a:r>
            <a:r>
              <a:rPr lang="en-US" sz="2250" dirty="0"/>
              <a:t> </a:t>
            </a:r>
            <a:r>
              <a:rPr lang="en-US" sz="2250" dirty="0" err="1"/>
              <a:t>đã</a:t>
            </a:r>
            <a:r>
              <a:rPr lang="en-US" sz="2250" dirty="0"/>
              <a:t> </a:t>
            </a:r>
            <a:r>
              <a:rPr lang="en-US" sz="2250" dirty="0" err="1"/>
              <a:t>chuẩn</a:t>
            </a:r>
            <a:r>
              <a:rPr lang="en-US" sz="2250" dirty="0"/>
              <a:t> </a:t>
            </a:r>
            <a:r>
              <a:rPr lang="en-US" sz="2250" dirty="0" err="1"/>
              <a:t>bị</a:t>
            </a:r>
            <a:r>
              <a:rPr lang="en-US" sz="2250" dirty="0"/>
              <a:t> </a:t>
            </a:r>
            <a:r>
              <a:rPr lang="en-US" sz="2250" dirty="0" err="1"/>
              <a:t>sẵn</a:t>
            </a:r>
            <a:endParaRPr lang="en-US" sz="2250" dirty="0"/>
          </a:p>
          <a:p>
            <a:pPr algn="just"/>
            <a:r>
              <a:rPr lang="en-US" sz="2250" dirty="0" smtClean="0"/>
              <a:t>	</a:t>
            </a:r>
            <a:r>
              <a:rPr lang="en-US" sz="2250" dirty="0" err="1" smtClean="0"/>
              <a:t>Cô</a:t>
            </a:r>
            <a:r>
              <a:rPr lang="en-US" sz="2250" dirty="0" smtClean="0"/>
              <a:t> </a:t>
            </a:r>
            <a:r>
              <a:rPr lang="en-US" sz="2250" dirty="0" err="1"/>
              <a:t>cắt</a:t>
            </a:r>
            <a:r>
              <a:rPr lang="en-US" sz="2250" dirty="0"/>
              <a:t> </a:t>
            </a:r>
            <a:r>
              <a:rPr lang="en-US" sz="2250" dirty="0" err="1"/>
              <a:t>sẵn</a:t>
            </a:r>
            <a:r>
              <a:rPr lang="en-US" sz="2250" dirty="0"/>
              <a:t> </a:t>
            </a:r>
            <a:r>
              <a:rPr lang="en-US" sz="2250" dirty="0" err="1"/>
              <a:t>hình</a:t>
            </a:r>
            <a:r>
              <a:rPr lang="en-US" sz="2250" dirty="0"/>
              <a:t> </a:t>
            </a:r>
            <a:r>
              <a:rPr lang="en-US" sz="2250" dirty="0" err="1"/>
              <a:t>khẩu</a:t>
            </a:r>
            <a:r>
              <a:rPr lang="en-US" sz="2250" dirty="0"/>
              <a:t> </a:t>
            </a:r>
            <a:r>
              <a:rPr lang="en-US" sz="2250" dirty="0" err="1"/>
              <a:t>trang</a:t>
            </a:r>
            <a:r>
              <a:rPr lang="en-US" sz="2250" dirty="0"/>
              <a:t>, </a:t>
            </a:r>
            <a:r>
              <a:rPr lang="en-US" sz="2250" dirty="0" err="1"/>
              <a:t>dây</a:t>
            </a:r>
            <a:r>
              <a:rPr lang="en-US" sz="2250" dirty="0"/>
              <a:t>…</a:t>
            </a:r>
            <a:r>
              <a:rPr lang="en-US" sz="2250" dirty="0" err="1"/>
              <a:t>trẻ</a:t>
            </a:r>
            <a:r>
              <a:rPr lang="en-US" sz="2250" dirty="0"/>
              <a:t> </a:t>
            </a:r>
            <a:r>
              <a:rPr lang="en-US" sz="2250" dirty="0" err="1"/>
              <a:t>chỉ</a:t>
            </a:r>
            <a:r>
              <a:rPr lang="en-US" sz="2250" dirty="0"/>
              <a:t> </a:t>
            </a:r>
            <a:r>
              <a:rPr lang="en-US" sz="2250" dirty="0" err="1"/>
              <a:t>việc</a:t>
            </a:r>
            <a:r>
              <a:rPr lang="en-US" sz="2250" dirty="0"/>
              <a:t> </a:t>
            </a:r>
            <a:r>
              <a:rPr lang="en-US" sz="2250" dirty="0" err="1"/>
              <a:t>luồn</a:t>
            </a:r>
            <a:r>
              <a:rPr lang="en-US" sz="2250" dirty="0"/>
              <a:t> </a:t>
            </a:r>
            <a:r>
              <a:rPr lang="en-US" sz="2250" dirty="0" err="1"/>
              <a:t>dây</a:t>
            </a:r>
            <a:r>
              <a:rPr lang="en-US" sz="2250" dirty="0"/>
              <a:t> </a:t>
            </a:r>
            <a:r>
              <a:rPr lang="en-US" sz="2250" dirty="0" err="1"/>
              <a:t>để</a:t>
            </a:r>
            <a:r>
              <a:rPr lang="en-US" sz="2250" dirty="0"/>
              <a:t> </a:t>
            </a:r>
            <a:r>
              <a:rPr lang="en-US" sz="2250" dirty="0" err="1"/>
              <a:t>tạo</a:t>
            </a:r>
            <a:r>
              <a:rPr lang="en-US" sz="2250" dirty="0"/>
              <a:t> </a:t>
            </a:r>
            <a:r>
              <a:rPr lang="en-US" sz="2250" dirty="0" err="1"/>
              <a:t>thành</a:t>
            </a:r>
            <a:r>
              <a:rPr lang="en-US" sz="2250" dirty="0"/>
              <a:t> </a:t>
            </a:r>
            <a:r>
              <a:rPr lang="en-US" sz="2250" dirty="0" err="1"/>
              <a:t>cái</a:t>
            </a:r>
            <a:r>
              <a:rPr lang="en-US" sz="2250" dirty="0"/>
              <a:t> </a:t>
            </a:r>
            <a:r>
              <a:rPr lang="en-US" sz="2250" dirty="0" err="1"/>
              <a:t>khẩu</a:t>
            </a:r>
            <a:r>
              <a:rPr lang="en-US" sz="2250" dirty="0"/>
              <a:t> </a:t>
            </a:r>
            <a:r>
              <a:rPr lang="en-US" sz="2250" dirty="0" err="1"/>
              <a:t>trang</a:t>
            </a:r>
            <a:r>
              <a:rPr lang="en-US" sz="2250" dirty="0"/>
              <a:t>. </a:t>
            </a:r>
            <a:r>
              <a:rPr lang="en-US" sz="2250" dirty="0" err="1"/>
              <a:t>Đó</a:t>
            </a:r>
            <a:r>
              <a:rPr lang="en-US" sz="2250" dirty="0"/>
              <a:t> </a:t>
            </a:r>
            <a:r>
              <a:rPr lang="en-US" sz="2250" dirty="0" err="1"/>
              <a:t>là</a:t>
            </a:r>
            <a:r>
              <a:rPr lang="en-US" sz="2250" dirty="0"/>
              <a:t> </a:t>
            </a:r>
            <a:r>
              <a:rPr lang="en-US" sz="2250" dirty="0" err="1"/>
              <a:t>nguyên</a:t>
            </a:r>
            <a:r>
              <a:rPr lang="en-US" sz="2250" dirty="0"/>
              <a:t> </a:t>
            </a:r>
            <a:r>
              <a:rPr lang="en-US" sz="2250" dirty="0" err="1"/>
              <a:t>vật</a:t>
            </a:r>
            <a:r>
              <a:rPr lang="en-US" sz="2250" dirty="0"/>
              <a:t> </a:t>
            </a:r>
            <a:r>
              <a:rPr lang="en-US" sz="2250" dirty="0" err="1"/>
              <a:t>liệu</a:t>
            </a:r>
            <a:r>
              <a:rPr lang="en-US" sz="2250" dirty="0"/>
              <a:t> </a:t>
            </a:r>
            <a:r>
              <a:rPr lang="en-US" sz="2250" dirty="0" err="1"/>
              <a:t>đã</a:t>
            </a:r>
            <a:r>
              <a:rPr lang="en-US" sz="2250" dirty="0"/>
              <a:t> </a:t>
            </a:r>
            <a:r>
              <a:rPr lang="en-US" sz="2250" dirty="0" err="1"/>
              <a:t>chế</a:t>
            </a:r>
            <a:r>
              <a:rPr lang="en-US" sz="2250" dirty="0"/>
              <a:t> </a:t>
            </a:r>
            <a:r>
              <a:rPr lang="en-US" sz="2250" dirty="0" err="1"/>
              <a:t>tạo</a:t>
            </a:r>
            <a:r>
              <a:rPr lang="en-US" sz="2250" dirty="0"/>
              <a:t> </a:t>
            </a:r>
            <a:r>
              <a:rPr lang="en-US" sz="2250" dirty="0" err="1"/>
              <a:t>một</a:t>
            </a:r>
            <a:r>
              <a:rPr lang="en-US" sz="2250" dirty="0"/>
              <a:t> </a:t>
            </a:r>
            <a:r>
              <a:rPr lang="en-US" sz="2250" dirty="0" err="1"/>
              <a:t>phần</a:t>
            </a:r>
            <a:r>
              <a:rPr lang="en-US" sz="2250" dirty="0" smtClean="0"/>
              <a:t>).</a:t>
            </a:r>
          </a:p>
          <a:p>
            <a:pPr algn="just"/>
            <a:r>
              <a:rPr lang="en-US" sz="2250" dirty="0"/>
              <a:t>	</a:t>
            </a:r>
            <a:r>
              <a:rPr lang="en-US" sz="2250" b="1" u="sng" dirty="0" smtClean="0">
                <a:solidFill>
                  <a:srgbClr val="FF0000"/>
                </a:solidFill>
              </a:rPr>
              <a:t>* </a:t>
            </a:r>
            <a:r>
              <a:rPr lang="en-US" sz="2250" b="1" u="sng" dirty="0" err="1" smtClean="0">
                <a:solidFill>
                  <a:srgbClr val="FF0000"/>
                </a:solidFill>
              </a:rPr>
              <a:t>Dự</a:t>
            </a:r>
            <a:r>
              <a:rPr lang="en-US" sz="2250" b="1" u="sng" dirty="0" smtClean="0">
                <a:solidFill>
                  <a:srgbClr val="FF0000"/>
                </a:solidFill>
              </a:rPr>
              <a:t> </a:t>
            </a:r>
            <a:r>
              <a:rPr lang="en-US" sz="2250" b="1" u="sng" dirty="0" err="1">
                <a:solidFill>
                  <a:srgbClr val="FF0000"/>
                </a:solidFill>
              </a:rPr>
              <a:t>kiến</a:t>
            </a:r>
            <a:r>
              <a:rPr lang="en-US" sz="2250" b="1" u="sng" dirty="0">
                <a:solidFill>
                  <a:srgbClr val="FF0000"/>
                </a:solidFill>
              </a:rPr>
              <a:t> </a:t>
            </a:r>
            <a:r>
              <a:rPr lang="en-US" sz="2250" b="1" u="sng" dirty="0" err="1">
                <a:solidFill>
                  <a:srgbClr val="FF0000"/>
                </a:solidFill>
              </a:rPr>
              <a:t>các</a:t>
            </a:r>
            <a:r>
              <a:rPr lang="en-US" sz="2250" b="1" u="sng" dirty="0">
                <a:solidFill>
                  <a:srgbClr val="FF0000"/>
                </a:solidFill>
              </a:rPr>
              <a:t> </a:t>
            </a:r>
            <a:r>
              <a:rPr lang="en-US" sz="2250" b="1" u="sng" dirty="0" err="1">
                <a:solidFill>
                  <a:srgbClr val="FF0000"/>
                </a:solidFill>
              </a:rPr>
              <a:t>bước</a:t>
            </a:r>
            <a:r>
              <a:rPr lang="en-US" sz="2250" b="1" u="sng" dirty="0">
                <a:solidFill>
                  <a:srgbClr val="FF0000"/>
                </a:solidFill>
              </a:rPr>
              <a:t> </a:t>
            </a:r>
            <a:r>
              <a:rPr lang="en-US" sz="2250" b="1" u="sng" dirty="0" err="1">
                <a:solidFill>
                  <a:srgbClr val="FF0000"/>
                </a:solidFill>
              </a:rPr>
              <a:t>thực</a:t>
            </a:r>
            <a:r>
              <a:rPr lang="en-US" sz="2250" b="1" u="sng" dirty="0">
                <a:solidFill>
                  <a:srgbClr val="FF0000"/>
                </a:solidFill>
              </a:rPr>
              <a:t> </a:t>
            </a:r>
            <a:r>
              <a:rPr lang="en-US" sz="2250" b="1" u="sng" dirty="0" err="1">
                <a:solidFill>
                  <a:srgbClr val="FF0000"/>
                </a:solidFill>
              </a:rPr>
              <a:t>hiện</a:t>
            </a:r>
            <a:r>
              <a:rPr lang="en-US" sz="2250" b="1" u="sng" dirty="0">
                <a:solidFill>
                  <a:srgbClr val="FF0000"/>
                </a:solidFill>
              </a:rPr>
              <a:t>: </a:t>
            </a:r>
            <a:r>
              <a:rPr lang="en-US" sz="2250" dirty="0" err="1"/>
              <a:t>Có</a:t>
            </a:r>
            <a:r>
              <a:rPr lang="en-US" sz="2250" dirty="0"/>
              <a:t> </a:t>
            </a:r>
            <a:r>
              <a:rPr lang="en-US" sz="2250" dirty="0" err="1"/>
              <a:t>thể</a:t>
            </a:r>
            <a:r>
              <a:rPr lang="en-US" sz="2250" dirty="0"/>
              <a:t> </a:t>
            </a:r>
            <a:r>
              <a:rPr lang="en-US" sz="2250" dirty="0" err="1"/>
              <a:t>lựa</a:t>
            </a:r>
            <a:r>
              <a:rPr lang="en-US" sz="2250" dirty="0"/>
              <a:t> </a:t>
            </a:r>
            <a:r>
              <a:rPr lang="en-US" sz="2250" dirty="0" err="1"/>
              <a:t>chọn</a:t>
            </a:r>
            <a:r>
              <a:rPr lang="en-US" sz="2250" dirty="0"/>
              <a:t> </a:t>
            </a:r>
            <a:r>
              <a:rPr lang="en-US" sz="2250" dirty="0" err="1"/>
              <a:t>một</a:t>
            </a:r>
            <a:r>
              <a:rPr lang="en-US" sz="2250" dirty="0"/>
              <a:t> </a:t>
            </a:r>
            <a:r>
              <a:rPr lang="en-US" sz="2250" dirty="0" err="1"/>
              <a:t>trong</a:t>
            </a:r>
            <a:r>
              <a:rPr lang="en-US" sz="2250" dirty="0"/>
              <a:t> </a:t>
            </a:r>
            <a:r>
              <a:rPr lang="en-US" sz="2250" dirty="0" err="1"/>
              <a:t>các</a:t>
            </a:r>
            <a:r>
              <a:rPr lang="en-US" sz="2250" dirty="0"/>
              <a:t> </a:t>
            </a:r>
            <a:r>
              <a:rPr lang="en-US" sz="2250" dirty="0" err="1"/>
              <a:t>cách</a:t>
            </a:r>
            <a:r>
              <a:rPr lang="en-US" sz="2250" dirty="0"/>
              <a:t> </a:t>
            </a:r>
            <a:r>
              <a:rPr lang="en-US" sz="2250" dirty="0" err="1"/>
              <a:t>sau</a:t>
            </a:r>
            <a:r>
              <a:rPr lang="en-US" sz="2250" dirty="0"/>
              <a:t>:</a:t>
            </a:r>
          </a:p>
          <a:p>
            <a:pPr algn="just"/>
            <a:r>
              <a:rPr lang="en-US" sz="2250" dirty="0"/>
              <a:t>- </a:t>
            </a:r>
            <a:r>
              <a:rPr lang="en-US" sz="2250" dirty="0" err="1"/>
              <a:t>Giáo</a:t>
            </a:r>
            <a:r>
              <a:rPr lang="en-US" sz="2250" dirty="0"/>
              <a:t> </a:t>
            </a:r>
            <a:r>
              <a:rPr lang="en-US" sz="2250" dirty="0" err="1"/>
              <a:t>viên</a:t>
            </a:r>
            <a:r>
              <a:rPr lang="en-US" sz="2250" dirty="0"/>
              <a:t> </a:t>
            </a:r>
            <a:r>
              <a:rPr lang="en-US" sz="2250" dirty="0" err="1"/>
              <a:t>làm</a:t>
            </a:r>
            <a:r>
              <a:rPr lang="en-US" sz="2250" dirty="0"/>
              <a:t> </a:t>
            </a:r>
            <a:r>
              <a:rPr lang="en-US" sz="2250" dirty="0" err="1"/>
              <a:t>mẫu</a:t>
            </a:r>
            <a:r>
              <a:rPr lang="en-US" sz="2250" dirty="0"/>
              <a:t> </a:t>
            </a:r>
            <a:r>
              <a:rPr lang="en-US" sz="2250" dirty="0" err="1"/>
              <a:t>các</a:t>
            </a:r>
            <a:r>
              <a:rPr lang="en-US" sz="2250" dirty="0"/>
              <a:t> </a:t>
            </a:r>
            <a:r>
              <a:rPr lang="en-US" sz="2250" dirty="0" err="1"/>
              <a:t>bước</a:t>
            </a:r>
            <a:r>
              <a:rPr lang="en-US" sz="2250" dirty="0"/>
              <a:t> </a:t>
            </a:r>
            <a:r>
              <a:rPr lang="en-US" sz="2250" dirty="0" err="1"/>
              <a:t>tạo</a:t>
            </a:r>
            <a:r>
              <a:rPr lang="en-US" sz="2250" dirty="0"/>
              <a:t> </a:t>
            </a:r>
            <a:r>
              <a:rPr lang="en-US" sz="2250" dirty="0" err="1"/>
              <a:t>ra</a:t>
            </a:r>
            <a:r>
              <a:rPr lang="en-US" sz="2250" dirty="0"/>
              <a:t> </a:t>
            </a:r>
            <a:r>
              <a:rPr lang="en-US" sz="2250" dirty="0" err="1"/>
              <a:t>sản</a:t>
            </a:r>
            <a:r>
              <a:rPr lang="en-US" sz="2250" dirty="0"/>
              <a:t> </a:t>
            </a:r>
            <a:r>
              <a:rPr lang="en-US" sz="2250" dirty="0" err="1"/>
              <a:t>phẩm</a:t>
            </a:r>
            <a:r>
              <a:rPr lang="en-US" sz="2250" dirty="0"/>
              <a:t>.</a:t>
            </a:r>
          </a:p>
          <a:p>
            <a:pPr algn="just"/>
            <a:r>
              <a:rPr lang="en-US" sz="2250" dirty="0"/>
              <a:t>- </a:t>
            </a:r>
            <a:r>
              <a:rPr lang="en-US" sz="2250" dirty="0" err="1"/>
              <a:t>Giáo</a:t>
            </a:r>
            <a:r>
              <a:rPr lang="en-US" sz="2250" dirty="0"/>
              <a:t> </a:t>
            </a:r>
            <a:r>
              <a:rPr lang="en-US" sz="2250" dirty="0" err="1"/>
              <a:t>viên</a:t>
            </a:r>
            <a:r>
              <a:rPr lang="en-US" sz="2250" dirty="0"/>
              <a:t> </a:t>
            </a:r>
            <a:r>
              <a:rPr lang="en-US" sz="2250" dirty="0" err="1"/>
              <a:t>hướng</a:t>
            </a:r>
            <a:r>
              <a:rPr lang="en-US" sz="2250" dirty="0"/>
              <a:t> </a:t>
            </a:r>
            <a:r>
              <a:rPr lang="en-US" sz="2250" dirty="0" err="1"/>
              <a:t>dẫn</a:t>
            </a:r>
            <a:r>
              <a:rPr lang="en-US" sz="2250" dirty="0"/>
              <a:t> </a:t>
            </a:r>
            <a:r>
              <a:rPr lang="en-US" sz="2250" dirty="0" err="1"/>
              <a:t>các</a:t>
            </a:r>
            <a:r>
              <a:rPr lang="en-US" sz="2250" dirty="0"/>
              <a:t> </a:t>
            </a:r>
            <a:r>
              <a:rPr lang="en-US" sz="2250" dirty="0" err="1"/>
              <a:t>bước</a:t>
            </a:r>
            <a:r>
              <a:rPr lang="en-US" sz="2250" dirty="0"/>
              <a:t> </a:t>
            </a:r>
            <a:r>
              <a:rPr lang="en-US" sz="2250" dirty="0" err="1"/>
              <a:t>thực</a:t>
            </a:r>
            <a:r>
              <a:rPr lang="en-US" sz="2250" dirty="0"/>
              <a:t> </a:t>
            </a:r>
            <a:r>
              <a:rPr lang="en-US" sz="2250" dirty="0" err="1"/>
              <a:t>hiện</a:t>
            </a:r>
            <a:r>
              <a:rPr lang="en-US" sz="2250" dirty="0"/>
              <a:t> </a:t>
            </a:r>
            <a:r>
              <a:rPr lang="en-US" sz="2250" dirty="0" err="1"/>
              <a:t>bằng</a:t>
            </a:r>
            <a:r>
              <a:rPr lang="en-US" sz="2250" dirty="0"/>
              <a:t> </a:t>
            </a:r>
            <a:r>
              <a:rPr lang="en-US" sz="2250" dirty="0" err="1"/>
              <a:t>lời</a:t>
            </a:r>
            <a:r>
              <a:rPr lang="en-US" sz="2250" dirty="0"/>
              <a:t>, </a:t>
            </a:r>
            <a:r>
              <a:rPr lang="en-US" sz="2250" dirty="0" err="1"/>
              <a:t>bằng</a:t>
            </a:r>
            <a:r>
              <a:rPr lang="en-US" sz="2250" dirty="0"/>
              <a:t> </a:t>
            </a:r>
            <a:r>
              <a:rPr lang="en-US" sz="2250" dirty="0" err="1"/>
              <a:t>sơ</a:t>
            </a:r>
            <a:r>
              <a:rPr lang="en-US" sz="2250" dirty="0"/>
              <a:t> </a:t>
            </a:r>
            <a:r>
              <a:rPr lang="en-US" sz="2250" dirty="0" err="1"/>
              <a:t>đồ</a:t>
            </a:r>
            <a:r>
              <a:rPr lang="en-US" sz="2250" dirty="0"/>
              <a:t>.</a:t>
            </a:r>
          </a:p>
          <a:p>
            <a:pPr algn="just"/>
            <a:r>
              <a:rPr lang="en-US" sz="2250" dirty="0"/>
              <a:t>- </a:t>
            </a:r>
            <a:r>
              <a:rPr lang="en-US" sz="2250" dirty="0" err="1"/>
              <a:t>Trẻ</a:t>
            </a:r>
            <a:r>
              <a:rPr lang="en-US" sz="2250" dirty="0"/>
              <a:t> </a:t>
            </a:r>
            <a:r>
              <a:rPr lang="en-US" sz="2250" dirty="0" err="1"/>
              <a:t>thảo</a:t>
            </a:r>
            <a:r>
              <a:rPr lang="en-US" sz="2250" dirty="0"/>
              <a:t> </a:t>
            </a:r>
            <a:r>
              <a:rPr lang="en-US" sz="2250" dirty="0" err="1"/>
              <a:t>luận</a:t>
            </a:r>
            <a:r>
              <a:rPr lang="en-US" sz="2250" dirty="0"/>
              <a:t> </a:t>
            </a:r>
            <a:r>
              <a:rPr lang="en-US" sz="2250" dirty="0" err="1"/>
              <a:t>cùng</a:t>
            </a:r>
            <a:r>
              <a:rPr lang="en-US" sz="2250" dirty="0"/>
              <a:t> </a:t>
            </a:r>
            <a:r>
              <a:rPr lang="en-US" sz="2250" dirty="0" err="1"/>
              <a:t>giáo</a:t>
            </a:r>
            <a:r>
              <a:rPr lang="en-US" sz="2250" dirty="0"/>
              <a:t> </a:t>
            </a:r>
            <a:r>
              <a:rPr lang="en-US" sz="2250" dirty="0" err="1"/>
              <a:t>viên</a:t>
            </a:r>
            <a:r>
              <a:rPr lang="en-US" sz="2250" dirty="0"/>
              <a:t>, </a:t>
            </a:r>
            <a:r>
              <a:rPr lang="en-US" sz="2250" dirty="0" err="1"/>
              <a:t>phụ</a:t>
            </a:r>
            <a:r>
              <a:rPr lang="en-US" sz="2250" dirty="0"/>
              <a:t> </a:t>
            </a:r>
            <a:r>
              <a:rPr lang="en-US" sz="2250" dirty="0" err="1"/>
              <a:t>huynh</a:t>
            </a:r>
            <a:r>
              <a:rPr lang="en-US" sz="2250" dirty="0"/>
              <a:t> </a:t>
            </a:r>
            <a:r>
              <a:rPr lang="en-US" sz="2250" dirty="0" err="1"/>
              <a:t>về</a:t>
            </a:r>
            <a:r>
              <a:rPr lang="en-US" sz="2250" dirty="0"/>
              <a:t> </a:t>
            </a:r>
            <a:r>
              <a:rPr lang="en-US" sz="2250" dirty="0" err="1"/>
              <a:t>các</a:t>
            </a:r>
            <a:r>
              <a:rPr lang="en-US" sz="2250" dirty="0"/>
              <a:t> </a:t>
            </a:r>
            <a:r>
              <a:rPr lang="en-US" sz="2250" dirty="0" err="1"/>
              <a:t>bước</a:t>
            </a:r>
            <a:r>
              <a:rPr lang="en-US" sz="2250" dirty="0"/>
              <a:t> </a:t>
            </a:r>
            <a:r>
              <a:rPr lang="en-US" sz="2250" dirty="0" err="1"/>
              <a:t>thực</a:t>
            </a:r>
            <a:r>
              <a:rPr lang="en-US" sz="2250" dirty="0"/>
              <a:t> </a:t>
            </a:r>
            <a:r>
              <a:rPr lang="en-US" sz="2250" dirty="0" err="1"/>
              <a:t>hiện</a:t>
            </a:r>
            <a:r>
              <a:rPr lang="en-US" sz="2250" dirty="0"/>
              <a:t>.</a:t>
            </a:r>
          </a:p>
          <a:p>
            <a:pPr algn="just"/>
            <a:r>
              <a:rPr lang="en-US" sz="2250" dirty="0"/>
              <a:t>- </a:t>
            </a:r>
            <a:r>
              <a:rPr lang="en-US" sz="2250" dirty="0" err="1"/>
              <a:t>Trẻ</a:t>
            </a:r>
            <a:r>
              <a:rPr lang="en-US" sz="2250" dirty="0"/>
              <a:t> </a:t>
            </a:r>
            <a:r>
              <a:rPr lang="en-US" sz="2250" dirty="0" err="1"/>
              <a:t>thảo</a:t>
            </a:r>
            <a:r>
              <a:rPr lang="en-US" sz="2250" dirty="0"/>
              <a:t> </a:t>
            </a:r>
            <a:r>
              <a:rPr lang="en-US" sz="2250" dirty="0" err="1"/>
              <a:t>luận</a:t>
            </a:r>
            <a:r>
              <a:rPr lang="en-US" sz="2250" dirty="0"/>
              <a:t>, </a:t>
            </a:r>
            <a:r>
              <a:rPr lang="en-US" sz="2250" dirty="0" err="1"/>
              <a:t>cùng</a:t>
            </a:r>
            <a:r>
              <a:rPr lang="en-US" sz="2250" dirty="0"/>
              <a:t> </a:t>
            </a:r>
            <a:r>
              <a:rPr lang="en-US" sz="2250" dirty="0" err="1"/>
              <a:t>nhau</a:t>
            </a:r>
            <a:r>
              <a:rPr lang="en-US" sz="2250" dirty="0"/>
              <a:t> </a:t>
            </a:r>
            <a:r>
              <a:rPr lang="en-US" sz="2250" dirty="0" err="1"/>
              <a:t>thống</a:t>
            </a:r>
            <a:r>
              <a:rPr lang="en-US" sz="2250" dirty="0"/>
              <a:t> </a:t>
            </a:r>
            <a:r>
              <a:rPr lang="en-US" sz="2250" dirty="0" err="1"/>
              <a:t>nhất</a:t>
            </a:r>
            <a:r>
              <a:rPr lang="en-US" sz="2250" dirty="0"/>
              <a:t> </a:t>
            </a:r>
            <a:r>
              <a:rPr lang="en-US" sz="2250" dirty="0" err="1"/>
              <a:t>các</a:t>
            </a:r>
            <a:r>
              <a:rPr lang="en-US" sz="2250" dirty="0"/>
              <a:t> </a:t>
            </a:r>
            <a:r>
              <a:rPr lang="en-US" sz="2250" dirty="0" err="1"/>
              <a:t>bước</a:t>
            </a:r>
            <a:r>
              <a:rPr lang="en-US" sz="2250" dirty="0"/>
              <a:t> </a:t>
            </a:r>
            <a:r>
              <a:rPr lang="en-US" sz="2250" dirty="0" err="1"/>
              <a:t>thực</a:t>
            </a:r>
            <a:r>
              <a:rPr lang="en-US" sz="2250" dirty="0"/>
              <a:t> </a:t>
            </a:r>
            <a:r>
              <a:rPr lang="en-US" sz="2250" dirty="0" err="1"/>
              <a:t>hiện</a:t>
            </a:r>
            <a:r>
              <a:rPr lang="en-US" sz="2250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1524001" cy="46166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144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1: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67146" y="4445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1904999"/>
            <a:ext cx="8686815" cy="465305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1925785"/>
            <a:ext cx="8518279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Gấp</a:t>
            </a:r>
            <a:r>
              <a:rPr lang="en-US" sz="2400" dirty="0" smtClean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: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,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.</a:t>
            </a:r>
          </a:p>
          <a:p>
            <a:pPr algn="just"/>
            <a:endParaRPr lang="en-US" sz="225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6553200" cy="46166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phẩm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6705600" cy="297665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07952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1904999"/>
            <a:ext cx="8686815" cy="465305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6400800" cy="46166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2: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745"/>
            <a:ext cx="8077200" cy="445325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79086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1904999"/>
            <a:ext cx="8686815" cy="465305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6400800" cy="46166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2: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54770"/>
            <a:ext cx="8382000" cy="41698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00891" y="72541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1904999"/>
            <a:ext cx="8686815" cy="465305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6400800" cy="46166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2: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54770"/>
            <a:ext cx="8229600" cy="41698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4466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DẠY HỌC DỰA TRÊN TRUY VẤN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6200" y="1371600"/>
            <a:ext cx="8476642" cy="6806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96" y="1468575"/>
            <a:ext cx="815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FF0000"/>
                </a:solidFill>
              </a:rPr>
              <a:t>Tất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cả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</a:rPr>
              <a:t> Steam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đều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dựa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truy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vấn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6358" y="2133600"/>
            <a:ext cx="8476642" cy="254638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2" y="2209800"/>
            <a:ext cx="8153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</a:rPr>
              <a:t>Khái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niệm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.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“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”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“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tri </a:t>
            </a:r>
            <a:r>
              <a:rPr lang="en-US" sz="2400" dirty="0" err="1"/>
              <a:t>thức</a:t>
            </a:r>
            <a:r>
              <a:rPr lang="en-US" sz="2400" dirty="0"/>
              <a:t>”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,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62558" y="4876801"/>
            <a:ext cx="8476642" cy="1447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952" y="5006876"/>
            <a:ext cx="815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truy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tri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con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20" y="4465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800"/>
            <a:ext cx="8686815" cy="40386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310348"/>
            <a:ext cx="8518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(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,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ban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,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: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: </a:t>
            </a:r>
            <a:r>
              <a:rPr lang="en-US" sz="2400" dirty="0" err="1"/>
              <a:t>Tên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…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(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).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ra.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4680" y="62345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3581400"/>
            <a:ext cx="8686815" cy="15240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3676471"/>
            <a:ext cx="8518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dính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? </a:t>
            </a:r>
          </a:p>
          <a:p>
            <a:pPr lvl="0"/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352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thuyền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02175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590800"/>
            <a:ext cx="8686815" cy="3733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744212"/>
            <a:ext cx="8518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-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,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endParaRPr lang="en-US" sz="2400" dirty="0"/>
          </a:p>
          <a:p>
            <a:pPr algn="just"/>
            <a:r>
              <a:rPr lang="en-US" sz="2400" dirty="0" smtClean="0"/>
              <a:t>	- </a:t>
            </a: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: (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ý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 smtClean="0"/>
              <a:t>	-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,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smtClean="0"/>
              <a:t>	- </a:t>
            </a: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/>
          </a:p>
          <a:p>
            <a:pPr algn="just"/>
            <a:r>
              <a:rPr lang="en-US" sz="2400" dirty="0"/>
              <a:t>(Con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hài</a:t>
            </a:r>
            <a:r>
              <a:rPr lang="en-US" sz="2400" dirty="0"/>
              <a:t> </a:t>
            </a:r>
            <a:r>
              <a:rPr lang="en-US" sz="2400" dirty="0" err="1"/>
              <a:t>lòng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con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51054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5: Chia </a:t>
            </a:r>
            <a:r>
              <a:rPr lang="en-US" sz="2400" b="1" dirty="0" err="1">
                <a:solidFill>
                  <a:srgbClr val="FF0000"/>
                </a:solidFill>
              </a:rPr>
              <a:t>sẻ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Cải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tiến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5462" y="42565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 HÌNH DẠY HỌC 5E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133600"/>
            <a:ext cx="8686815" cy="45720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744212"/>
            <a:ext cx="8518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	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băng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STEAM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Mô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dạy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u="sng" dirty="0" smtClean="0">
                <a:solidFill>
                  <a:srgbClr val="FF0000"/>
                </a:solidFill>
              </a:rPr>
              <a:t> 5E: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19812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DD8B5A-5C18-4C8B-A593-5EB60AAED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909218"/>
              </p:ext>
            </p:extLst>
          </p:nvPr>
        </p:nvGraphicFramePr>
        <p:xfrm>
          <a:off x="4000500" y="4343400"/>
          <a:ext cx="37719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60824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181285"/>
            <a:ext cx="85182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100" b="1" u="sng" dirty="0" smtClean="0">
                <a:solidFill>
                  <a:srgbClr val="0000CC"/>
                </a:solidFill>
              </a:rPr>
              <a:t>* </a:t>
            </a:r>
            <a:r>
              <a:rPr lang="en-US" sz="2100" b="1" u="sng" dirty="0" err="1">
                <a:solidFill>
                  <a:srgbClr val="0000CC"/>
                </a:solidFill>
              </a:rPr>
              <a:t>Mục</a:t>
            </a:r>
            <a:r>
              <a:rPr lang="en-US" sz="2100" b="1" u="sng" dirty="0">
                <a:solidFill>
                  <a:srgbClr val="0000CC"/>
                </a:solidFill>
              </a:rPr>
              <a:t> </a:t>
            </a:r>
            <a:r>
              <a:rPr lang="en-US" sz="2100" b="1" u="sng" dirty="0" err="1">
                <a:solidFill>
                  <a:srgbClr val="0000CC"/>
                </a:solidFill>
              </a:rPr>
              <a:t>đích</a:t>
            </a:r>
            <a:r>
              <a:rPr lang="en-US" sz="2100" b="1" u="sng" dirty="0">
                <a:solidFill>
                  <a:srgbClr val="0000CC"/>
                </a:solidFill>
              </a:rPr>
              <a:t>: </a:t>
            </a:r>
            <a:r>
              <a:rPr lang="en-US" sz="2100" dirty="0"/>
              <a:t>Thu </a:t>
            </a:r>
            <a:r>
              <a:rPr lang="en-US" sz="2100" dirty="0" err="1"/>
              <a:t>hút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, </a:t>
            </a:r>
            <a:r>
              <a:rPr lang="en-US" sz="2100" dirty="0" err="1"/>
              <a:t>giúp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hứng</a:t>
            </a:r>
            <a:r>
              <a:rPr lang="en-US" sz="2100" dirty="0"/>
              <a:t> </a:t>
            </a:r>
            <a:r>
              <a:rPr lang="en-US" sz="2100" dirty="0" err="1"/>
              <a:t>thú</a:t>
            </a:r>
            <a:r>
              <a:rPr lang="en-US" sz="2100" dirty="0"/>
              <a:t> </a:t>
            </a:r>
            <a:r>
              <a:rPr lang="en-US" sz="2100" dirty="0" err="1"/>
              <a:t>quan</a:t>
            </a:r>
            <a:r>
              <a:rPr lang="en-US" sz="2100" dirty="0"/>
              <a:t> </a:t>
            </a:r>
            <a:r>
              <a:rPr lang="en-US" sz="2100" dirty="0" err="1"/>
              <a:t>tâm</a:t>
            </a:r>
            <a:r>
              <a:rPr lang="en-US" sz="2100" dirty="0"/>
              <a:t>, </a:t>
            </a:r>
            <a:r>
              <a:rPr lang="en-US" sz="2100" dirty="0" err="1"/>
              <a:t>chú</a:t>
            </a:r>
            <a:r>
              <a:rPr lang="en-US" sz="2100" dirty="0"/>
              <a:t> ý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nội</a:t>
            </a:r>
            <a:r>
              <a:rPr lang="en-US" sz="2100" dirty="0"/>
              <a:t> dung </a:t>
            </a:r>
            <a:r>
              <a:rPr lang="en-US" sz="2100" dirty="0" err="1"/>
              <a:t>điều</a:t>
            </a:r>
            <a:r>
              <a:rPr lang="en-US" sz="2100" dirty="0"/>
              <a:t> </a:t>
            </a:r>
            <a:r>
              <a:rPr lang="en-US" sz="2100" dirty="0" err="1"/>
              <a:t>tra</a:t>
            </a:r>
            <a:r>
              <a:rPr lang="en-US" sz="2100" dirty="0"/>
              <a:t>, </a:t>
            </a:r>
            <a:r>
              <a:rPr lang="en-US" sz="2100" dirty="0" err="1"/>
              <a:t>khám</a:t>
            </a:r>
            <a:r>
              <a:rPr lang="en-US" sz="2100" dirty="0"/>
              <a:t> </a:t>
            </a:r>
            <a:r>
              <a:rPr lang="en-US" sz="2100" dirty="0" err="1"/>
              <a:t>phá</a:t>
            </a:r>
            <a:r>
              <a:rPr lang="en-US" sz="2100" dirty="0"/>
              <a:t>. </a:t>
            </a:r>
            <a:r>
              <a:rPr lang="en-US" sz="2100" dirty="0" err="1"/>
              <a:t>Tạo</a:t>
            </a:r>
            <a:r>
              <a:rPr lang="en-US" sz="2100" dirty="0"/>
              <a:t> </a:t>
            </a:r>
            <a:r>
              <a:rPr lang="en-US" sz="2100" dirty="0" err="1"/>
              <a:t>ra</a:t>
            </a:r>
            <a:r>
              <a:rPr lang="en-US" sz="2100" dirty="0"/>
              <a:t> </a:t>
            </a:r>
            <a:r>
              <a:rPr lang="en-US" sz="2100" dirty="0" err="1"/>
              <a:t>nhu</a:t>
            </a:r>
            <a:r>
              <a:rPr lang="en-US" sz="2100" dirty="0"/>
              <a:t> </a:t>
            </a:r>
            <a:r>
              <a:rPr lang="en-US" sz="2100" dirty="0" err="1"/>
              <a:t>cầu</a:t>
            </a:r>
            <a:r>
              <a:rPr lang="en-US" sz="2100" dirty="0"/>
              <a:t>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hiểu</a:t>
            </a:r>
            <a:r>
              <a:rPr lang="en-US" sz="2100" dirty="0"/>
              <a:t> </a:t>
            </a:r>
            <a:r>
              <a:rPr lang="en-US" sz="2100" dirty="0" err="1"/>
              <a:t>với</a:t>
            </a:r>
            <a:r>
              <a:rPr lang="en-US" sz="2100" dirty="0"/>
              <a:t> </a:t>
            </a:r>
            <a:r>
              <a:rPr lang="en-US" sz="2100" dirty="0" err="1"/>
              <a:t>nội</a:t>
            </a:r>
            <a:r>
              <a:rPr lang="en-US" sz="2100" dirty="0"/>
              <a:t> dung </a:t>
            </a:r>
            <a:r>
              <a:rPr lang="en-US" sz="2100" dirty="0" err="1"/>
              <a:t>giờ</a:t>
            </a:r>
            <a:r>
              <a:rPr lang="en-US" sz="2100" dirty="0"/>
              <a:t> </a:t>
            </a:r>
            <a:r>
              <a:rPr lang="en-US" sz="2100" dirty="0" err="1"/>
              <a:t>học</a:t>
            </a:r>
            <a:r>
              <a:rPr lang="en-US" sz="2100" dirty="0"/>
              <a:t>. </a:t>
            </a:r>
            <a:r>
              <a:rPr lang="en-US" sz="2100" dirty="0" err="1"/>
              <a:t>Giúp</a:t>
            </a:r>
            <a:r>
              <a:rPr lang="en-US" sz="2100" dirty="0"/>
              <a:t> </a:t>
            </a:r>
            <a:r>
              <a:rPr lang="en-US" sz="2100" dirty="0" err="1"/>
              <a:t>người</a:t>
            </a:r>
            <a:r>
              <a:rPr lang="en-US" sz="2100" dirty="0"/>
              <a:t> </a:t>
            </a:r>
            <a:r>
              <a:rPr lang="en-US" sz="2100" dirty="0" err="1"/>
              <a:t>học</a:t>
            </a:r>
            <a:r>
              <a:rPr lang="en-US" sz="2100" dirty="0"/>
              <a:t> </a:t>
            </a:r>
            <a:r>
              <a:rPr lang="en-US" sz="2100" dirty="0" err="1"/>
              <a:t>kết</a:t>
            </a:r>
            <a:r>
              <a:rPr lang="en-US" sz="2100" dirty="0"/>
              <a:t> </a:t>
            </a:r>
            <a:r>
              <a:rPr lang="en-US" sz="2100" dirty="0" err="1"/>
              <a:t>nối</a:t>
            </a:r>
            <a:r>
              <a:rPr lang="en-US" sz="2100" dirty="0"/>
              <a:t> </a:t>
            </a:r>
            <a:r>
              <a:rPr lang="en-US" sz="2100" dirty="0" err="1"/>
              <a:t>với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kiến</a:t>
            </a:r>
            <a:r>
              <a:rPr lang="en-US" sz="2100" dirty="0"/>
              <a:t> </a:t>
            </a:r>
            <a:r>
              <a:rPr lang="en-US" sz="2100" dirty="0" err="1"/>
              <a:t>thức</a:t>
            </a:r>
            <a:r>
              <a:rPr lang="en-US" sz="2100" dirty="0"/>
              <a:t> </a:t>
            </a:r>
            <a:r>
              <a:rPr lang="en-US" sz="2100" dirty="0" err="1"/>
              <a:t>trước</a:t>
            </a:r>
            <a:r>
              <a:rPr lang="en-US" sz="2100" dirty="0"/>
              <a:t> </a:t>
            </a:r>
            <a:r>
              <a:rPr lang="en-US" sz="2100" dirty="0" err="1"/>
              <a:t>đó</a:t>
            </a:r>
            <a:r>
              <a:rPr lang="en-US" sz="2100" dirty="0"/>
              <a:t>.</a:t>
            </a:r>
          </a:p>
          <a:p>
            <a:pPr algn="just"/>
            <a:r>
              <a:rPr lang="en-US" sz="2100" b="1" dirty="0">
                <a:solidFill>
                  <a:srgbClr val="FF0000"/>
                </a:solidFill>
              </a:rPr>
              <a:t>- </a:t>
            </a:r>
            <a:r>
              <a:rPr lang="en-US" sz="2100" b="1" dirty="0" err="1">
                <a:solidFill>
                  <a:srgbClr val="FF0000"/>
                </a:solidFill>
              </a:rPr>
              <a:t>Hoạt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động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gợi</a:t>
            </a:r>
            <a:r>
              <a:rPr lang="en-US" sz="2100" b="1" dirty="0">
                <a:solidFill>
                  <a:srgbClr val="FF0000"/>
                </a:solidFill>
              </a:rPr>
              <a:t> ý: </a:t>
            </a:r>
            <a:r>
              <a:rPr lang="en-US" sz="2100" dirty="0" err="1"/>
              <a:t>Giáo</a:t>
            </a:r>
            <a:r>
              <a:rPr lang="en-US" sz="2100" dirty="0"/>
              <a:t> </a:t>
            </a:r>
            <a:r>
              <a:rPr lang="en-US" sz="2100" dirty="0" err="1"/>
              <a:t>viên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thể</a:t>
            </a:r>
            <a:r>
              <a:rPr lang="en-US" sz="2100" dirty="0"/>
              <a:t> </a:t>
            </a:r>
            <a:r>
              <a:rPr lang="en-US" sz="2100" dirty="0" err="1"/>
              <a:t>sử</a:t>
            </a:r>
            <a:r>
              <a:rPr lang="en-US" sz="2100" dirty="0"/>
              <a:t> </a:t>
            </a:r>
            <a:r>
              <a:rPr lang="en-US" sz="2100" dirty="0" err="1"/>
              <a:t>dụng</a:t>
            </a:r>
            <a:r>
              <a:rPr lang="en-US" sz="2100" dirty="0"/>
              <a:t> </a:t>
            </a:r>
            <a:r>
              <a:rPr lang="en-US" sz="2100" dirty="0" err="1"/>
              <a:t>linh</a:t>
            </a:r>
            <a:r>
              <a:rPr lang="en-US" sz="2100" dirty="0"/>
              <a:t> </a:t>
            </a:r>
            <a:r>
              <a:rPr lang="en-US" sz="2100" dirty="0" err="1"/>
              <a:t>hoạt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hoạt</a:t>
            </a:r>
            <a:r>
              <a:rPr lang="en-US" sz="2100" dirty="0"/>
              <a:t> </a:t>
            </a:r>
            <a:r>
              <a:rPr lang="en-US" sz="2100" dirty="0" err="1"/>
              <a:t>động</a:t>
            </a:r>
            <a:r>
              <a:rPr lang="en-US" sz="2100" dirty="0"/>
              <a:t> </a:t>
            </a:r>
            <a:r>
              <a:rPr lang="en-US" sz="2100" dirty="0" err="1"/>
              <a:t>sau</a:t>
            </a:r>
            <a:r>
              <a:rPr lang="en-US" sz="2100" dirty="0"/>
              <a:t>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thu</a:t>
            </a:r>
            <a:r>
              <a:rPr lang="en-US" sz="2100" dirty="0"/>
              <a:t> </a:t>
            </a:r>
            <a:r>
              <a:rPr lang="en-US" sz="2100" dirty="0" err="1"/>
              <a:t>hút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:</a:t>
            </a:r>
          </a:p>
          <a:p>
            <a:pPr algn="just"/>
            <a:r>
              <a:rPr lang="en-US" sz="2100" dirty="0"/>
              <a:t>+ </a:t>
            </a:r>
            <a:r>
              <a:rPr lang="en-US" sz="2100" dirty="0" err="1"/>
              <a:t>Quan</a:t>
            </a:r>
            <a:r>
              <a:rPr lang="en-US" sz="2100" dirty="0"/>
              <a:t> </a:t>
            </a:r>
            <a:r>
              <a:rPr lang="en-US" sz="2100" dirty="0" err="1"/>
              <a:t>sát</a:t>
            </a:r>
            <a:r>
              <a:rPr lang="en-US" sz="2100" dirty="0"/>
              <a:t> </a:t>
            </a:r>
            <a:r>
              <a:rPr lang="en-US" sz="2100" dirty="0" err="1"/>
              <a:t>sự</a:t>
            </a:r>
            <a:r>
              <a:rPr lang="en-US" sz="2100" dirty="0"/>
              <a:t> </a:t>
            </a:r>
            <a:r>
              <a:rPr lang="en-US" sz="2100" dirty="0" err="1"/>
              <a:t>vật</a:t>
            </a:r>
            <a:r>
              <a:rPr lang="en-US" sz="2100" dirty="0"/>
              <a:t>, </a:t>
            </a:r>
            <a:r>
              <a:rPr lang="en-US" sz="2100" dirty="0" err="1"/>
              <a:t>hiện</a:t>
            </a:r>
            <a:r>
              <a:rPr lang="en-US" sz="2100" dirty="0"/>
              <a:t> </a:t>
            </a:r>
            <a:r>
              <a:rPr lang="en-US" sz="2100" dirty="0" err="1"/>
              <a:t>tượng</a:t>
            </a:r>
            <a:r>
              <a:rPr lang="en-US" sz="2100" dirty="0"/>
              <a:t>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môi</a:t>
            </a:r>
            <a:r>
              <a:rPr lang="en-US" sz="2100" dirty="0"/>
              <a:t> </a:t>
            </a:r>
            <a:r>
              <a:rPr lang="en-US" sz="2100" dirty="0" err="1"/>
              <a:t>trường</a:t>
            </a:r>
            <a:r>
              <a:rPr lang="en-US" sz="2100" dirty="0"/>
              <a:t> </a:t>
            </a:r>
            <a:r>
              <a:rPr lang="en-US" sz="2100" dirty="0" err="1"/>
              <a:t>xung</a:t>
            </a:r>
            <a:r>
              <a:rPr lang="en-US" sz="2100" dirty="0"/>
              <a:t> </a:t>
            </a:r>
            <a:r>
              <a:rPr lang="en-US" sz="2100" dirty="0" err="1"/>
              <a:t>quanh</a:t>
            </a:r>
            <a:endParaRPr lang="en-US" sz="2100" dirty="0"/>
          </a:p>
          <a:p>
            <a:pPr algn="just"/>
            <a:r>
              <a:rPr lang="en-US" sz="2100" dirty="0"/>
              <a:t>+ </a:t>
            </a:r>
            <a:r>
              <a:rPr lang="en-US" sz="2100" dirty="0" err="1"/>
              <a:t>Xem</a:t>
            </a:r>
            <a:r>
              <a:rPr lang="en-US" sz="2100" dirty="0"/>
              <a:t> video</a:t>
            </a:r>
          </a:p>
          <a:p>
            <a:pPr algn="just"/>
            <a:r>
              <a:rPr lang="en-US" sz="2100" dirty="0"/>
              <a:t>+ </a:t>
            </a:r>
            <a:r>
              <a:rPr lang="en-US" sz="2100" dirty="0" err="1"/>
              <a:t>Kể</a:t>
            </a:r>
            <a:r>
              <a:rPr lang="en-US" sz="2100" dirty="0"/>
              <a:t> </a:t>
            </a:r>
            <a:r>
              <a:rPr lang="en-US" sz="2100" dirty="0" err="1"/>
              <a:t>chuyện</a:t>
            </a:r>
            <a:endParaRPr lang="en-US" sz="2100" dirty="0"/>
          </a:p>
          <a:p>
            <a:pPr algn="just"/>
            <a:r>
              <a:rPr lang="en-US" sz="2100" dirty="0"/>
              <a:t>+ </a:t>
            </a:r>
            <a:r>
              <a:rPr lang="en-US" sz="2100" dirty="0" err="1"/>
              <a:t>Sử</a:t>
            </a:r>
            <a:r>
              <a:rPr lang="en-US" sz="2100" dirty="0"/>
              <a:t> </a:t>
            </a:r>
            <a:r>
              <a:rPr lang="en-US" sz="2100" dirty="0" err="1"/>
              <a:t>dụng</a:t>
            </a:r>
            <a:r>
              <a:rPr lang="en-US" sz="2100" dirty="0"/>
              <a:t> </a:t>
            </a:r>
            <a:r>
              <a:rPr lang="en-US" sz="2100" dirty="0" err="1"/>
              <a:t>tình</a:t>
            </a:r>
            <a:r>
              <a:rPr lang="en-US" sz="2100" dirty="0"/>
              <a:t> </a:t>
            </a:r>
            <a:r>
              <a:rPr lang="en-US" sz="2100" dirty="0" err="1"/>
              <a:t>huống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vấn</a:t>
            </a:r>
            <a:r>
              <a:rPr lang="en-US" sz="2100" dirty="0"/>
              <a:t> </a:t>
            </a:r>
            <a:r>
              <a:rPr lang="en-US" sz="2100" dirty="0" err="1"/>
              <a:t>đề</a:t>
            </a:r>
            <a:endParaRPr lang="en-US" sz="2100" dirty="0"/>
          </a:p>
          <a:p>
            <a:pPr algn="just"/>
            <a:r>
              <a:rPr lang="en-US" sz="2100" dirty="0"/>
              <a:t>+ </a:t>
            </a:r>
            <a:r>
              <a:rPr lang="en-US" sz="2100" dirty="0" err="1"/>
              <a:t>Thực</a:t>
            </a:r>
            <a:r>
              <a:rPr lang="en-US" sz="2100" dirty="0"/>
              <a:t> </a:t>
            </a:r>
            <a:r>
              <a:rPr lang="en-US" sz="2100" dirty="0" err="1"/>
              <a:t>hành</a:t>
            </a:r>
            <a:r>
              <a:rPr lang="en-US" sz="2100" dirty="0" smtClean="0"/>
              <a:t>.</a:t>
            </a:r>
          </a:p>
          <a:p>
            <a:pPr algn="just"/>
            <a:r>
              <a:rPr lang="en-US" sz="2100" dirty="0"/>
              <a:t>VD: </a:t>
            </a:r>
            <a:r>
              <a:rPr lang="en-US" sz="2100" dirty="0" err="1"/>
              <a:t>Khám</a:t>
            </a:r>
            <a:r>
              <a:rPr lang="en-US" sz="2100" dirty="0"/>
              <a:t> </a:t>
            </a:r>
            <a:r>
              <a:rPr lang="en-US" sz="2100" dirty="0" err="1"/>
              <a:t>phá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vật</a:t>
            </a:r>
            <a:r>
              <a:rPr lang="en-US" sz="2100" dirty="0"/>
              <a:t> </a:t>
            </a:r>
            <a:r>
              <a:rPr lang="en-US" sz="2100" dirty="0" err="1"/>
              <a:t>liệu</a:t>
            </a:r>
            <a:r>
              <a:rPr lang="en-US" sz="2100" dirty="0"/>
              <a:t> </a:t>
            </a:r>
            <a:r>
              <a:rPr lang="en-US" sz="2100" dirty="0" err="1"/>
              <a:t>làm</a:t>
            </a:r>
            <a:r>
              <a:rPr lang="en-US" sz="2100" dirty="0"/>
              <a:t> </a:t>
            </a:r>
            <a:r>
              <a:rPr lang="en-US" sz="2100" dirty="0" err="1"/>
              <a:t>khẩu</a:t>
            </a:r>
            <a:r>
              <a:rPr lang="en-US" sz="2100" dirty="0"/>
              <a:t> </a:t>
            </a:r>
            <a:r>
              <a:rPr lang="en-US" sz="2100" dirty="0" err="1"/>
              <a:t>trang</a:t>
            </a:r>
            <a:r>
              <a:rPr lang="en-US" sz="2100" dirty="0"/>
              <a:t>, </a:t>
            </a:r>
            <a:r>
              <a:rPr lang="en-US" sz="2100" dirty="0" err="1"/>
              <a:t>cô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thể</a:t>
            </a:r>
            <a:r>
              <a:rPr lang="en-US" sz="2100" dirty="0"/>
              <a:t> </a:t>
            </a:r>
            <a:r>
              <a:rPr lang="en-US" sz="2100" dirty="0" err="1"/>
              <a:t>cho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xem</a:t>
            </a:r>
            <a:r>
              <a:rPr lang="en-US" sz="2100" dirty="0"/>
              <a:t> video </a:t>
            </a:r>
            <a:r>
              <a:rPr lang="en-US" sz="2100" dirty="0" err="1"/>
              <a:t>về</a:t>
            </a:r>
            <a:r>
              <a:rPr lang="en-US" sz="2100" dirty="0"/>
              <a:t> </a:t>
            </a:r>
            <a:r>
              <a:rPr lang="en-US" sz="2100" dirty="0" err="1"/>
              <a:t>virut</a:t>
            </a:r>
            <a:r>
              <a:rPr lang="en-US" sz="2100" dirty="0"/>
              <a:t> Corona </a:t>
            </a:r>
            <a:r>
              <a:rPr lang="en-US" sz="2100" dirty="0" err="1"/>
              <a:t>lây</a:t>
            </a:r>
            <a:r>
              <a:rPr lang="en-US" sz="2100" dirty="0"/>
              <a:t> qua </a:t>
            </a:r>
            <a:r>
              <a:rPr lang="en-US" sz="2100" dirty="0" err="1"/>
              <a:t>giọt</a:t>
            </a:r>
            <a:r>
              <a:rPr lang="en-US" sz="2100" dirty="0"/>
              <a:t> </a:t>
            </a:r>
            <a:r>
              <a:rPr lang="en-US" sz="2100" dirty="0" err="1"/>
              <a:t>bắn</a:t>
            </a:r>
            <a:r>
              <a:rPr lang="en-US" sz="2100" dirty="0"/>
              <a:t> =&gt;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ý </a:t>
            </a:r>
            <a:r>
              <a:rPr lang="en-US" sz="2100" dirty="0" err="1"/>
              <a:t>tưởng</a:t>
            </a:r>
            <a:r>
              <a:rPr lang="en-US" sz="2100" dirty="0"/>
              <a:t> </a:t>
            </a:r>
            <a:r>
              <a:rPr lang="en-US" sz="2100" dirty="0" err="1"/>
              <a:t>làm</a:t>
            </a:r>
            <a:r>
              <a:rPr lang="en-US" sz="2100" dirty="0"/>
              <a:t> </a:t>
            </a:r>
            <a:r>
              <a:rPr lang="en-US" sz="2100" dirty="0" err="1"/>
              <a:t>khẩu</a:t>
            </a:r>
            <a:r>
              <a:rPr lang="en-US" sz="2100" dirty="0"/>
              <a:t> </a:t>
            </a:r>
            <a:r>
              <a:rPr lang="en-US" sz="2100" dirty="0" err="1"/>
              <a:t>trang</a:t>
            </a:r>
            <a:r>
              <a:rPr lang="en-US" sz="2100" dirty="0"/>
              <a:t>.</a:t>
            </a:r>
          </a:p>
          <a:p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51054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1: (E1: Thu </a:t>
            </a:r>
            <a:r>
              <a:rPr lang="en-US" sz="2400" b="1" dirty="0" err="1">
                <a:solidFill>
                  <a:srgbClr val="FF0000"/>
                </a:solidFill>
              </a:rPr>
              <a:t>hút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Gắn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8535" y="100486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763179"/>
            <a:ext cx="8518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b="1" dirty="0" smtClean="0"/>
              <a:t>* </a:t>
            </a:r>
            <a:r>
              <a:rPr lang="en-US" sz="2400" b="1" dirty="0" err="1"/>
              <a:t>Mục</a:t>
            </a:r>
            <a:r>
              <a:rPr lang="en-US" sz="2400" b="1" dirty="0"/>
              <a:t> </a:t>
            </a:r>
            <a:r>
              <a:rPr lang="en-US" sz="2400" b="1" dirty="0" err="1"/>
              <a:t>đích</a:t>
            </a:r>
            <a:r>
              <a:rPr lang="en-US" sz="2400" b="1" dirty="0"/>
              <a:t>: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tỏ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 </a:t>
            </a:r>
            <a:r>
              <a:rPr lang="en-US" sz="2400" dirty="0" smtClean="0"/>
              <a:t>(MGL</a:t>
            </a:r>
            <a:r>
              <a:rPr lang="en-US" sz="2400" dirty="0"/>
              <a:t>: &lt; 5 </a:t>
            </a:r>
            <a:r>
              <a:rPr lang="en-US" sz="2400" dirty="0" err="1"/>
              <a:t>trẻ</a:t>
            </a:r>
            <a:r>
              <a:rPr lang="en-US" sz="2400" dirty="0"/>
              <a:t>, MGN: &lt; 4 </a:t>
            </a:r>
            <a:r>
              <a:rPr lang="en-US" sz="2400" dirty="0" err="1"/>
              <a:t>trẻ</a:t>
            </a:r>
            <a:r>
              <a:rPr lang="en-US" sz="2400" dirty="0"/>
              <a:t>, MGB, NT: = 2 </a:t>
            </a:r>
            <a:r>
              <a:rPr lang="en-US" sz="2400" dirty="0" err="1"/>
              <a:t>trẻ</a:t>
            </a:r>
            <a:r>
              <a:rPr lang="en-US" sz="24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51054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2: Explore( E2: </a:t>
            </a:r>
            <a:r>
              <a:rPr lang="en-US" sz="2400" b="1" dirty="0" err="1">
                <a:solidFill>
                  <a:srgbClr val="FF0000"/>
                </a:solidFill>
              </a:rPr>
              <a:t>Khám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960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250549"/>
            <a:ext cx="8518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chép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endParaRPr lang="en-US" sz="2400" dirty="0"/>
          </a:p>
          <a:p>
            <a:r>
              <a:rPr lang="en-US" sz="2400" dirty="0" smtClean="0"/>
              <a:t>	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06586" y="1371600"/>
            <a:ext cx="7351544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350" y="145473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ghi</a:t>
            </a:r>
            <a:r>
              <a:rPr lang="en-US" sz="2400" b="1" dirty="0"/>
              <a:t> </a:t>
            </a:r>
            <a:r>
              <a:rPr lang="en-US" sz="2400" b="1" dirty="0" err="1"/>
              <a:t>chép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 smtClean="0"/>
              <a:t>phá</a:t>
            </a:r>
            <a:r>
              <a:rPr lang="en-US" sz="2400" b="1" dirty="0" smtClean="0"/>
              <a:t>: 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5601" y="533399"/>
            <a:ext cx="3429000" cy="800100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4820" y="56835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98" y="2125860"/>
            <a:ext cx="851827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300" b="1" dirty="0" smtClean="0"/>
              <a:t>- </a:t>
            </a:r>
            <a:r>
              <a:rPr lang="en-US" sz="2300" b="1" dirty="0" err="1"/>
              <a:t>Mục</a:t>
            </a:r>
            <a:r>
              <a:rPr lang="en-US" sz="2300" b="1" dirty="0"/>
              <a:t> </a:t>
            </a:r>
            <a:r>
              <a:rPr lang="en-US" sz="2300" b="1" dirty="0" err="1"/>
              <a:t>đích</a:t>
            </a:r>
            <a:r>
              <a:rPr lang="en-US" sz="2300" b="1" dirty="0"/>
              <a:t>:</a:t>
            </a:r>
            <a:r>
              <a:rPr lang="en-US" sz="2300" dirty="0"/>
              <a:t> </a:t>
            </a:r>
            <a:r>
              <a:rPr lang="en-US" sz="2300" dirty="0" err="1"/>
              <a:t>Giúp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 </a:t>
            </a:r>
            <a:r>
              <a:rPr lang="en-US" sz="2300" dirty="0" err="1"/>
              <a:t>tổng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kiến</a:t>
            </a:r>
            <a:r>
              <a:rPr lang="en-US" sz="2300" dirty="0"/>
              <a:t> </a:t>
            </a:r>
            <a:r>
              <a:rPr lang="en-US" sz="2300" dirty="0" err="1"/>
              <a:t>thức</a:t>
            </a:r>
            <a:r>
              <a:rPr lang="en-US" sz="2300" dirty="0"/>
              <a:t> </a:t>
            </a:r>
            <a:r>
              <a:rPr lang="en-US" sz="2300" dirty="0" err="1"/>
              <a:t>mới</a:t>
            </a:r>
            <a:r>
              <a:rPr lang="en-US" sz="2300" dirty="0"/>
              <a:t>, </a:t>
            </a:r>
            <a:r>
              <a:rPr lang="en-US" sz="2300" dirty="0" err="1"/>
              <a:t>đặt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rõ</a:t>
            </a:r>
            <a:r>
              <a:rPr lang="en-US" sz="2300" dirty="0"/>
              <a:t> them </a:t>
            </a:r>
            <a:r>
              <a:rPr lang="en-US" sz="2300" dirty="0" err="1"/>
              <a:t>về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khái</a:t>
            </a:r>
            <a:r>
              <a:rPr lang="en-US" sz="2300" dirty="0"/>
              <a:t> </a:t>
            </a:r>
            <a:r>
              <a:rPr lang="en-US" sz="2300" dirty="0" err="1"/>
              <a:t>niệm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quy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đang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hiểu</a:t>
            </a:r>
            <a:r>
              <a:rPr lang="en-US" sz="2300" dirty="0"/>
              <a:t>.</a:t>
            </a:r>
          </a:p>
          <a:p>
            <a:r>
              <a:rPr lang="en-US" sz="2300" dirty="0"/>
              <a:t>- </a:t>
            </a:r>
            <a:r>
              <a:rPr lang="en-US" sz="2300" dirty="0" err="1"/>
              <a:t>Giáo</a:t>
            </a:r>
            <a:r>
              <a:rPr lang="en-US" sz="2300" dirty="0"/>
              <a:t> </a:t>
            </a:r>
            <a:r>
              <a:rPr lang="en-US" sz="2300" dirty="0" err="1"/>
              <a:t>viên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điều</a:t>
            </a:r>
            <a:r>
              <a:rPr lang="en-US" sz="2300" dirty="0"/>
              <a:t> </a:t>
            </a:r>
            <a:r>
              <a:rPr lang="en-US" sz="2300" dirty="0" err="1"/>
              <a:t>kiện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bày</a:t>
            </a:r>
            <a:r>
              <a:rPr lang="en-US" sz="2300" dirty="0"/>
              <a:t>, </a:t>
            </a:r>
            <a:r>
              <a:rPr lang="en-US" sz="2300" dirty="0" err="1"/>
              <a:t>miêu</a:t>
            </a:r>
            <a:r>
              <a:rPr lang="en-US" sz="2300" dirty="0"/>
              <a:t> </a:t>
            </a:r>
            <a:r>
              <a:rPr lang="en-US" sz="2300" dirty="0" err="1"/>
              <a:t>tả</a:t>
            </a:r>
            <a:r>
              <a:rPr lang="en-US" sz="2300" dirty="0"/>
              <a:t>, 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phân</a:t>
            </a:r>
            <a:r>
              <a:rPr lang="en-US" sz="2300" dirty="0"/>
              <a:t>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trải</a:t>
            </a:r>
            <a:r>
              <a:rPr lang="en-US" sz="2300" dirty="0"/>
              <a:t> </a:t>
            </a:r>
            <a:r>
              <a:rPr lang="en-US" sz="2300" dirty="0" err="1"/>
              <a:t>nghiệm</a:t>
            </a:r>
            <a:r>
              <a:rPr lang="en-US" sz="2300" dirty="0"/>
              <a:t> </a:t>
            </a:r>
            <a:r>
              <a:rPr lang="en-US" sz="2300" dirty="0" err="1"/>
              <a:t>thu</a:t>
            </a:r>
            <a:r>
              <a:rPr lang="en-US" sz="2300" dirty="0"/>
              <a:t> </a:t>
            </a:r>
            <a:r>
              <a:rPr lang="en-US" sz="2300" dirty="0" err="1"/>
              <a:t>nhận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ở </a:t>
            </a:r>
            <a:r>
              <a:rPr lang="en-US" sz="2300" dirty="0" err="1"/>
              <a:t>bước</a:t>
            </a:r>
            <a:r>
              <a:rPr lang="en-US" sz="2300" dirty="0"/>
              <a:t> </a:t>
            </a:r>
            <a:r>
              <a:rPr lang="en-US" sz="2300" dirty="0" err="1"/>
              <a:t>khảo</a:t>
            </a:r>
            <a:r>
              <a:rPr lang="en-US" sz="2300" dirty="0"/>
              <a:t> </a:t>
            </a:r>
            <a:r>
              <a:rPr lang="en-US" sz="2300" dirty="0" err="1"/>
              <a:t>sát</a:t>
            </a:r>
            <a:r>
              <a:rPr lang="en-US" sz="2300" dirty="0"/>
              <a:t>. </a:t>
            </a:r>
            <a:r>
              <a:rPr lang="en-US" sz="2300" dirty="0" err="1"/>
              <a:t>Giáo</a:t>
            </a:r>
            <a:r>
              <a:rPr lang="en-US" sz="2300" dirty="0"/>
              <a:t> </a:t>
            </a:r>
            <a:r>
              <a:rPr lang="en-US" sz="2300" dirty="0" err="1"/>
              <a:t>viên</a:t>
            </a:r>
            <a:r>
              <a:rPr lang="en-US" sz="2300" dirty="0"/>
              <a:t> </a:t>
            </a:r>
            <a:r>
              <a:rPr lang="en-US" sz="2300" dirty="0" err="1"/>
              <a:t>cung</a:t>
            </a:r>
            <a:r>
              <a:rPr lang="en-US" sz="2300" dirty="0"/>
              <a:t> </a:t>
            </a:r>
            <a:r>
              <a:rPr lang="en-US" sz="2300" dirty="0" err="1"/>
              <a:t>cấp</a:t>
            </a:r>
            <a:r>
              <a:rPr lang="en-US" sz="2300" dirty="0"/>
              <a:t> </a:t>
            </a:r>
            <a:r>
              <a:rPr lang="en-US" sz="2300" dirty="0" err="1"/>
              <a:t>khái</a:t>
            </a:r>
            <a:r>
              <a:rPr lang="en-US" sz="2300" dirty="0"/>
              <a:t> </a:t>
            </a:r>
            <a:r>
              <a:rPr lang="en-US" sz="2300" dirty="0" err="1"/>
              <a:t>niệm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kĩ</a:t>
            </a:r>
            <a:r>
              <a:rPr lang="en-US" sz="2300" dirty="0"/>
              <a:t> </a:t>
            </a:r>
            <a:r>
              <a:rPr lang="en-US" sz="2300" dirty="0" err="1"/>
              <a:t>năng</a:t>
            </a:r>
            <a:r>
              <a:rPr lang="en-US" sz="2300" dirty="0"/>
              <a:t> </a:t>
            </a:r>
            <a:r>
              <a:rPr lang="en-US" sz="2300" b="1" dirty="0" err="1"/>
              <a:t>mới</a:t>
            </a:r>
            <a:r>
              <a:rPr lang="en-US" sz="2300" b="1" dirty="0"/>
              <a:t> </a:t>
            </a:r>
            <a:r>
              <a:rPr lang="en-US" sz="2300" b="1" dirty="0" err="1"/>
              <a:t>cho</a:t>
            </a:r>
            <a:r>
              <a:rPr lang="en-US" sz="2300" b="1" dirty="0"/>
              <a:t> </a:t>
            </a:r>
            <a:r>
              <a:rPr lang="en-US" sz="2300" b="1" dirty="0" err="1"/>
              <a:t>trẻ</a:t>
            </a:r>
            <a:r>
              <a:rPr lang="en-US" sz="2300" b="1" dirty="0"/>
              <a:t>.</a:t>
            </a:r>
            <a:endParaRPr lang="en-US" sz="2300" dirty="0"/>
          </a:p>
          <a:p>
            <a:r>
              <a:rPr lang="en-US" sz="2300" b="1" dirty="0" smtClean="0"/>
              <a:t>	* </a:t>
            </a:r>
            <a:r>
              <a:rPr lang="en-US" sz="2300" b="1" dirty="0" err="1"/>
              <a:t>Hoạt</a:t>
            </a:r>
            <a:r>
              <a:rPr lang="en-US" sz="2300" b="1" dirty="0"/>
              <a:t> </a:t>
            </a:r>
            <a:r>
              <a:rPr lang="en-US" sz="2300" b="1" dirty="0" err="1"/>
              <a:t>động</a:t>
            </a:r>
            <a:r>
              <a:rPr lang="en-US" sz="2300" b="1" dirty="0"/>
              <a:t> </a:t>
            </a:r>
            <a:r>
              <a:rPr lang="en-US" sz="2300" b="1" dirty="0" err="1"/>
              <a:t>gợi</a:t>
            </a:r>
            <a:r>
              <a:rPr lang="en-US" sz="2300" b="1" dirty="0"/>
              <a:t> ý:</a:t>
            </a:r>
            <a:endParaRPr lang="en-US" sz="2300" dirty="0"/>
          </a:p>
          <a:p>
            <a:r>
              <a:rPr lang="en-US" sz="2300" dirty="0"/>
              <a:t>+ </a:t>
            </a:r>
            <a:r>
              <a:rPr lang="en-US" sz="2300" dirty="0" err="1"/>
              <a:t>Từng</a:t>
            </a:r>
            <a:r>
              <a:rPr lang="en-US" sz="2300" dirty="0"/>
              <a:t> </a:t>
            </a:r>
            <a:r>
              <a:rPr lang="en-US" sz="2300" dirty="0" err="1"/>
              <a:t>nhóm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bày</a:t>
            </a:r>
            <a:r>
              <a:rPr lang="en-US" sz="2300" dirty="0"/>
              <a:t> (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lời</a:t>
            </a:r>
            <a:r>
              <a:rPr lang="en-US" sz="2300" dirty="0"/>
              <a:t> 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dựa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bảng</a:t>
            </a:r>
            <a:r>
              <a:rPr lang="en-US" sz="2300" dirty="0"/>
              <a:t> </a:t>
            </a:r>
            <a:r>
              <a:rPr lang="en-US" sz="2300" dirty="0" err="1"/>
              <a:t>gi</a:t>
            </a:r>
            <a:r>
              <a:rPr lang="en-US" sz="2300" dirty="0"/>
              <a:t> </a:t>
            </a:r>
            <a:r>
              <a:rPr lang="en-US" sz="2300" dirty="0" err="1"/>
              <a:t>chép</a:t>
            </a:r>
            <a:r>
              <a:rPr lang="en-US" sz="2300" dirty="0"/>
              <a:t>)</a:t>
            </a:r>
          </a:p>
          <a:p>
            <a:r>
              <a:rPr lang="en-US" sz="2300" dirty="0"/>
              <a:t>+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nhóm</a:t>
            </a:r>
            <a:r>
              <a:rPr lang="en-US" sz="2300" dirty="0"/>
              <a:t> </a:t>
            </a:r>
            <a:r>
              <a:rPr lang="en-US" sz="2300" dirty="0" err="1"/>
              <a:t>trao</a:t>
            </a:r>
            <a:r>
              <a:rPr lang="en-US" sz="2300" dirty="0"/>
              <a:t> </a:t>
            </a:r>
            <a:r>
              <a:rPr lang="en-US" sz="2300" dirty="0" err="1"/>
              <a:t>đổi</a:t>
            </a:r>
            <a:r>
              <a:rPr lang="en-US" sz="2300" dirty="0"/>
              <a:t>, </a:t>
            </a:r>
            <a:r>
              <a:rPr lang="en-US" sz="2300" dirty="0" err="1"/>
              <a:t>thảo</a:t>
            </a:r>
            <a:r>
              <a:rPr lang="en-US" sz="2300" dirty="0"/>
              <a:t> </a:t>
            </a:r>
            <a:r>
              <a:rPr lang="en-US" sz="2300" dirty="0" err="1"/>
              <a:t>luận</a:t>
            </a:r>
            <a:r>
              <a:rPr lang="en-US" sz="2300" dirty="0"/>
              <a:t>, </a:t>
            </a:r>
            <a:r>
              <a:rPr lang="en-US" sz="2300" dirty="0" err="1"/>
              <a:t>đặt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phản</a:t>
            </a:r>
            <a:r>
              <a:rPr lang="en-US" sz="2300" dirty="0"/>
              <a:t> </a:t>
            </a:r>
            <a:r>
              <a:rPr lang="en-US" sz="2300" dirty="0" err="1"/>
              <a:t>biện</a:t>
            </a:r>
            <a:r>
              <a:rPr lang="en-US" sz="2300" dirty="0"/>
              <a:t> </a:t>
            </a:r>
            <a:r>
              <a:rPr lang="en-US" sz="2300" dirty="0" err="1"/>
              <a:t>giữa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nhóm</a:t>
            </a:r>
            <a:r>
              <a:rPr lang="en-US" sz="2300" dirty="0"/>
              <a:t>.</a:t>
            </a:r>
          </a:p>
          <a:p>
            <a:r>
              <a:rPr lang="en-US" sz="2300" dirty="0"/>
              <a:t>+ </a:t>
            </a:r>
            <a:r>
              <a:rPr lang="en-US" sz="2300" dirty="0" err="1"/>
              <a:t>Giáo</a:t>
            </a:r>
            <a:r>
              <a:rPr lang="en-US" sz="2300" dirty="0"/>
              <a:t> </a:t>
            </a:r>
            <a:r>
              <a:rPr lang="en-US" sz="2300" dirty="0" err="1"/>
              <a:t>chính</a:t>
            </a:r>
            <a:r>
              <a:rPr lang="en-US" sz="2300" dirty="0"/>
              <a:t> </a:t>
            </a:r>
            <a:r>
              <a:rPr lang="en-US" sz="2300" dirty="0" err="1"/>
              <a:t>xác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những</a:t>
            </a:r>
            <a:r>
              <a:rPr lang="en-US" sz="2300" dirty="0"/>
              <a:t> </a:t>
            </a:r>
            <a:r>
              <a:rPr lang="en-US" sz="2300" dirty="0" err="1"/>
              <a:t>khái</a:t>
            </a:r>
            <a:r>
              <a:rPr lang="en-US" sz="2300" dirty="0"/>
              <a:t> </a:t>
            </a:r>
            <a:r>
              <a:rPr lang="en-US" sz="2300" dirty="0" err="1"/>
              <a:t>niệm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ngữ</a:t>
            </a:r>
            <a:r>
              <a:rPr lang="en-US" sz="2300" dirty="0"/>
              <a:t> </a:t>
            </a:r>
            <a:r>
              <a:rPr lang="en-US" sz="2300" dirty="0" err="1"/>
              <a:t>mới</a:t>
            </a:r>
            <a:r>
              <a:rPr lang="en-US" sz="2300" dirty="0"/>
              <a:t> (</a:t>
            </a:r>
            <a:r>
              <a:rPr lang="en-US" sz="2300" dirty="0" err="1"/>
              <a:t>Cô</a:t>
            </a:r>
            <a:r>
              <a:rPr lang="en-US" sz="2300" dirty="0"/>
              <a:t> dung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gợi</a:t>
            </a:r>
            <a:r>
              <a:rPr lang="en-US" sz="2300" dirty="0"/>
              <a:t> ý).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32766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6858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3: (</a:t>
            </a:r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75861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78" y="2347536"/>
            <a:ext cx="8518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400" b="1" dirty="0" err="1" smtClean="0"/>
              <a:t>Mục</a:t>
            </a:r>
            <a:r>
              <a:rPr lang="en-US" sz="2400" b="1" dirty="0" smtClean="0"/>
              <a:t> </a:t>
            </a:r>
            <a:r>
              <a:rPr lang="en-US" sz="2400" b="1" dirty="0" err="1"/>
              <a:t>đích</a:t>
            </a:r>
            <a:r>
              <a:rPr lang="en-US" sz="2400" b="1" dirty="0"/>
              <a:t>: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.</a:t>
            </a:r>
          </a:p>
          <a:p>
            <a:pPr algn="just"/>
            <a:r>
              <a:rPr lang="en-US" sz="2400" b="1" dirty="0" smtClean="0"/>
              <a:t>	*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ý:</a:t>
            </a:r>
            <a:endParaRPr lang="en-US" sz="2400" dirty="0"/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endParaRPr lang="en-US" sz="2400" dirty="0"/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endParaRPr lang="en-US" sz="2400" dirty="0"/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băng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endParaRPr lang="en-US" sz="2400" dirty="0"/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(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VD: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diều</a:t>
            </a:r>
            <a:r>
              <a:rPr lang="en-US" sz="2400" dirty="0"/>
              <a:t>,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diều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).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4876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6858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4: (E4: </a:t>
            </a:r>
            <a:r>
              <a:rPr lang="en-US" sz="2400" b="1" dirty="0" err="1">
                <a:solidFill>
                  <a:srgbClr val="FF0000"/>
                </a:solidFill>
              </a:rPr>
              <a:t>Củng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cố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5462" y="76201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2" grpId="0"/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05462" y="2209799"/>
            <a:ext cx="8686815" cy="4286569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78" y="2347536"/>
            <a:ext cx="85182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* </a:t>
            </a:r>
            <a:r>
              <a:rPr lang="en-US" sz="2400" b="1" dirty="0" err="1" smtClean="0"/>
              <a:t>Mục</a:t>
            </a:r>
            <a:r>
              <a:rPr lang="en-US" sz="2400" b="1" dirty="0" smtClean="0"/>
              <a:t> </a:t>
            </a:r>
            <a:r>
              <a:rPr lang="en-US" sz="2400" b="1" dirty="0" err="1"/>
              <a:t>đích</a:t>
            </a:r>
            <a:r>
              <a:rPr lang="en-US" sz="2400" b="1" dirty="0"/>
              <a:t>: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*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ý: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(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,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).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“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chép</a:t>
            </a:r>
            <a:r>
              <a:rPr lang="en-US" sz="2400" dirty="0"/>
              <a:t>”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endParaRPr lang="en-US" sz="2400" dirty="0"/>
          </a:p>
          <a:p>
            <a:r>
              <a:rPr lang="en-US" sz="2400" dirty="0"/>
              <a:t>+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,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5E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371600"/>
            <a:ext cx="4876800" cy="6495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68585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5: (E5: </a:t>
            </a:r>
            <a:r>
              <a:rPr lang="en-US" sz="2400" b="1" dirty="0" err="1">
                <a:solidFill>
                  <a:srgbClr val="FF0000"/>
                </a:solidFill>
              </a:rPr>
              <a:t>Đánh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18" y="8622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2" grpId="0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HỌC DỰA TRÊN TRUY VẤN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457200" y="3066994"/>
            <a:ext cx="8476642" cy="342386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231" y="3248897"/>
            <a:ext cx="8153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+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: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– </a:t>
            </a:r>
            <a:r>
              <a:rPr lang="en-US" sz="2400" dirty="0" err="1"/>
              <a:t>Thí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–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–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endParaRPr lang="en-US" sz="2400" dirty="0"/>
          </a:p>
          <a:p>
            <a:r>
              <a:rPr lang="en-US" sz="2400" dirty="0"/>
              <a:t>   +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chuyên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endParaRPr lang="en-US" sz="2400" dirty="0"/>
          </a:p>
          <a:p>
            <a:r>
              <a:rPr lang="en-US" sz="2400" dirty="0"/>
              <a:t>   + </a:t>
            </a:r>
            <a:r>
              <a:rPr lang="en-US" sz="2400" dirty="0" err="1"/>
              <a:t>Hỏi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..</a:t>
            </a:r>
          </a:p>
          <a:p>
            <a:r>
              <a:rPr lang="en-US" sz="2400" dirty="0"/>
              <a:t>   +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internet, </a:t>
            </a:r>
            <a:r>
              <a:rPr lang="en-US" sz="2400" dirty="0" err="1"/>
              <a:t>sách</a:t>
            </a:r>
            <a:r>
              <a:rPr lang="en-US" sz="2400" dirty="0"/>
              <a:t>…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09600" y="1703112"/>
            <a:ext cx="5638800" cy="938127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231" y="1780306"/>
            <a:ext cx="5425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kiếm</a:t>
            </a:r>
            <a:r>
              <a:rPr lang="en-US" sz="2400" b="1" dirty="0">
                <a:solidFill>
                  <a:srgbClr val="FF0000"/>
                </a:solidFill>
              </a:rPr>
              <a:t> tri </a:t>
            </a:r>
            <a:r>
              <a:rPr lang="en-US" sz="2400" b="1" dirty="0" err="1">
                <a:solidFill>
                  <a:srgbClr val="FF0000"/>
                </a:solidFill>
              </a:rPr>
              <a:t>thức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5462" y="2720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DẠY HỌC DỰA TRÊN TRUY VẤN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457200" y="3699165"/>
            <a:ext cx="8476642" cy="185651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231" y="3740735"/>
            <a:ext cx="8153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vấn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thú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tiễn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khơi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tò</a:t>
            </a:r>
            <a:r>
              <a:rPr lang="en-US" sz="2400" b="1" dirty="0"/>
              <a:t> </a:t>
            </a:r>
            <a:r>
              <a:rPr lang="en-US" sz="2400" b="1" dirty="0" err="1"/>
              <a:t>mò</a:t>
            </a:r>
            <a:r>
              <a:rPr lang="en-US" sz="2400" b="1" dirty="0"/>
              <a:t>,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. </a:t>
            </a:r>
            <a:r>
              <a:rPr lang="en-US" sz="2400" b="1" dirty="0" err="1"/>
              <a:t>Khuyến</a:t>
            </a:r>
            <a:r>
              <a:rPr lang="en-US" sz="2400" b="1" dirty="0"/>
              <a:t> </a:t>
            </a:r>
            <a:r>
              <a:rPr lang="en-US" sz="2400" b="1" dirty="0" err="1"/>
              <a:t>khích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(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kiểu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).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447800"/>
            <a:ext cx="8123185" cy="848218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659" y="1482435"/>
            <a:ext cx="7812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Vai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dựa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vấn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45" y="5917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DẠY HỌC DỰA TRÊN TRUY VẤN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52400" y="2438400"/>
            <a:ext cx="7351544" cy="907197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514600"/>
            <a:ext cx="7275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Ví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dụ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+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mùi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	+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1447800"/>
            <a:ext cx="8123185" cy="848218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659" y="1482435"/>
            <a:ext cx="7812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quyết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0826" y="3429000"/>
            <a:ext cx="8592174" cy="280722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429000"/>
            <a:ext cx="8534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Định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hướng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quyết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vấn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đề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100" dirty="0"/>
              <a:t>- </a:t>
            </a:r>
            <a:r>
              <a:rPr lang="en-US" sz="2100" dirty="0" err="1"/>
              <a:t>Lắng</a:t>
            </a:r>
            <a:r>
              <a:rPr lang="en-US" sz="2100" dirty="0"/>
              <a:t> </a:t>
            </a:r>
            <a:r>
              <a:rPr lang="en-US" sz="2100" dirty="0" err="1"/>
              <a:t>nghe</a:t>
            </a:r>
            <a:r>
              <a:rPr lang="en-US" sz="2100" dirty="0"/>
              <a:t>, </a:t>
            </a:r>
            <a:r>
              <a:rPr lang="en-US" sz="2100" dirty="0" err="1"/>
              <a:t>phân</a:t>
            </a:r>
            <a:r>
              <a:rPr lang="en-US" sz="2100" dirty="0"/>
              <a:t> </a:t>
            </a:r>
            <a:r>
              <a:rPr lang="en-US" sz="2100" dirty="0" err="1"/>
              <a:t>loại</a:t>
            </a:r>
            <a:r>
              <a:rPr lang="en-US" sz="2100" dirty="0"/>
              <a:t>, </a:t>
            </a:r>
            <a:r>
              <a:rPr lang="en-US" sz="2100" dirty="0" err="1"/>
              <a:t>ghi</a:t>
            </a:r>
            <a:r>
              <a:rPr lang="en-US" sz="2100" dirty="0"/>
              <a:t> </a:t>
            </a:r>
            <a:r>
              <a:rPr lang="en-US" sz="2100" dirty="0" err="1"/>
              <a:t>chép</a:t>
            </a:r>
            <a:r>
              <a:rPr lang="en-US" sz="2100" dirty="0"/>
              <a:t> </a:t>
            </a:r>
            <a:r>
              <a:rPr lang="en-US" sz="2100" dirty="0" err="1"/>
              <a:t>lại</a:t>
            </a:r>
            <a:r>
              <a:rPr lang="en-US" sz="2100" dirty="0"/>
              <a:t> </a:t>
            </a:r>
            <a:r>
              <a:rPr lang="en-US" sz="2100" dirty="0" err="1"/>
              <a:t>câu</a:t>
            </a:r>
            <a:r>
              <a:rPr lang="en-US" sz="2100" dirty="0"/>
              <a:t> </a:t>
            </a:r>
            <a:r>
              <a:rPr lang="en-US" sz="2100" dirty="0" err="1"/>
              <a:t>hỏi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, chia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nhóm</a:t>
            </a:r>
            <a:r>
              <a:rPr lang="en-US" sz="2100" dirty="0"/>
              <a:t>:</a:t>
            </a:r>
          </a:p>
          <a:p>
            <a:r>
              <a:rPr lang="en-US" sz="2100" dirty="0"/>
              <a:t> + </a:t>
            </a:r>
            <a:r>
              <a:rPr lang="en-US" sz="2100" dirty="0" err="1"/>
              <a:t>Nhóm</a:t>
            </a:r>
            <a:r>
              <a:rPr lang="en-US" sz="2100" dirty="0"/>
              <a:t> 1: </a:t>
            </a:r>
            <a:r>
              <a:rPr lang="en-US" sz="2100" dirty="0" err="1"/>
              <a:t>Sử</a:t>
            </a:r>
            <a:r>
              <a:rPr lang="en-US" sz="2100" dirty="0"/>
              <a:t> </a:t>
            </a:r>
            <a:r>
              <a:rPr lang="en-US" sz="2100" dirty="0" err="1"/>
              <a:t>dụng</a:t>
            </a:r>
            <a:r>
              <a:rPr lang="en-US" sz="2100" dirty="0"/>
              <a:t> </a:t>
            </a:r>
            <a:r>
              <a:rPr lang="en-US" sz="2100" dirty="0" err="1"/>
              <a:t>hoạt</a:t>
            </a:r>
            <a:r>
              <a:rPr lang="en-US" sz="2100" dirty="0"/>
              <a:t> </a:t>
            </a:r>
            <a:r>
              <a:rPr lang="en-US" sz="2100" dirty="0" err="1"/>
              <a:t>động</a:t>
            </a:r>
            <a:r>
              <a:rPr lang="en-US" sz="2100" dirty="0"/>
              <a:t> </a:t>
            </a:r>
            <a:r>
              <a:rPr lang="en-US" sz="2100" dirty="0" err="1"/>
              <a:t>trải</a:t>
            </a:r>
            <a:r>
              <a:rPr lang="en-US" sz="2100" dirty="0"/>
              <a:t> </a:t>
            </a:r>
            <a:r>
              <a:rPr lang="en-US" sz="2100" dirty="0" err="1"/>
              <a:t>nghiệm</a:t>
            </a:r>
            <a:r>
              <a:rPr lang="en-US" sz="2100" dirty="0"/>
              <a:t> (</a:t>
            </a:r>
            <a:r>
              <a:rPr lang="en-US" sz="2100" dirty="0" err="1"/>
              <a:t>Sờ</a:t>
            </a:r>
            <a:r>
              <a:rPr lang="en-US" sz="2100" dirty="0"/>
              <a:t>, </a:t>
            </a:r>
            <a:r>
              <a:rPr lang="en-US" sz="2100" dirty="0" err="1"/>
              <a:t>nắn</a:t>
            </a:r>
            <a:r>
              <a:rPr lang="en-US" sz="2100" dirty="0"/>
              <a:t>, </a:t>
            </a:r>
            <a:r>
              <a:rPr lang="en-US" sz="2100" dirty="0" err="1"/>
              <a:t>nếm</a:t>
            </a:r>
            <a:r>
              <a:rPr lang="en-US" sz="2100" dirty="0"/>
              <a:t>…)</a:t>
            </a:r>
          </a:p>
          <a:p>
            <a:r>
              <a:rPr lang="en-US" sz="2100" dirty="0"/>
              <a:t> + </a:t>
            </a:r>
            <a:r>
              <a:rPr lang="en-US" sz="2100" dirty="0" err="1"/>
              <a:t>Nhóm</a:t>
            </a:r>
            <a:r>
              <a:rPr lang="en-US" sz="2100" dirty="0"/>
              <a:t> 2: </a:t>
            </a:r>
            <a:r>
              <a:rPr lang="en-US" sz="2100" dirty="0" err="1"/>
              <a:t>Quan</a:t>
            </a:r>
            <a:r>
              <a:rPr lang="en-US" sz="2100" dirty="0"/>
              <a:t> </a:t>
            </a:r>
            <a:r>
              <a:rPr lang="en-US" sz="2100" dirty="0" err="1"/>
              <a:t>sát</a:t>
            </a:r>
            <a:endParaRPr lang="en-US" sz="2100" dirty="0"/>
          </a:p>
          <a:p>
            <a:r>
              <a:rPr lang="en-US" sz="2100" dirty="0"/>
              <a:t> + </a:t>
            </a:r>
            <a:r>
              <a:rPr lang="en-US" sz="2100" dirty="0" err="1"/>
              <a:t>Nhóm</a:t>
            </a:r>
            <a:r>
              <a:rPr lang="en-US" sz="2100" dirty="0"/>
              <a:t> 3: </a:t>
            </a:r>
            <a:r>
              <a:rPr lang="en-US" sz="2100" dirty="0" err="1"/>
              <a:t>Hỏi</a:t>
            </a:r>
            <a:r>
              <a:rPr lang="en-US" sz="2100" dirty="0"/>
              <a:t> </a:t>
            </a:r>
            <a:r>
              <a:rPr lang="en-US" sz="2100" dirty="0" err="1"/>
              <a:t>chuyên</a:t>
            </a:r>
            <a:r>
              <a:rPr lang="en-US" sz="2100" dirty="0"/>
              <a:t> </a:t>
            </a:r>
            <a:r>
              <a:rPr lang="en-US" sz="2100" dirty="0" err="1"/>
              <a:t>gia</a:t>
            </a:r>
            <a:endParaRPr lang="en-US" sz="2100" dirty="0"/>
          </a:p>
          <a:p>
            <a:pPr lvl="0"/>
            <a:r>
              <a:rPr lang="en-US" sz="2100" dirty="0" err="1"/>
              <a:t>Hướng</a:t>
            </a:r>
            <a:r>
              <a:rPr lang="en-US" sz="2100" dirty="0"/>
              <a:t> </a:t>
            </a:r>
            <a:r>
              <a:rPr lang="en-US" sz="2100" dirty="0" err="1"/>
              <a:t>dẫn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khảo</a:t>
            </a:r>
            <a:r>
              <a:rPr lang="en-US" sz="2100" dirty="0"/>
              <a:t> </a:t>
            </a:r>
            <a:r>
              <a:rPr lang="en-US" sz="2100" dirty="0" err="1"/>
              <a:t>sát</a:t>
            </a:r>
            <a:r>
              <a:rPr lang="en-US" sz="2100" dirty="0"/>
              <a:t>, </a:t>
            </a:r>
            <a:r>
              <a:rPr lang="en-US" sz="2100" dirty="0" err="1"/>
              <a:t>thu</a:t>
            </a:r>
            <a:r>
              <a:rPr lang="en-US" sz="2100" dirty="0"/>
              <a:t> </a:t>
            </a:r>
            <a:r>
              <a:rPr lang="en-US" sz="2100" dirty="0" err="1"/>
              <a:t>thập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tin.</a:t>
            </a:r>
          </a:p>
          <a:p>
            <a:pPr lvl="0"/>
            <a:r>
              <a:rPr lang="en-US" sz="2100" dirty="0"/>
              <a:t> </a:t>
            </a:r>
            <a:r>
              <a:rPr lang="en-US" sz="2100" dirty="0" err="1"/>
              <a:t>Cung</a:t>
            </a:r>
            <a:r>
              <a:rPr lang="en-US" sz="2100" dirty="0"/>
              <a:t> </a:t>
            </a:r>
            <a:r>
              <a:rPr lang="en-US" sz="2100" dirty="0" err="1"/>
              <a:t>cấp</a:t>
            </a:r>
            <a:r>
              <a:rPr lang="en-US" sz="2100" dirty="0"/>
              <a:t> </a:t>
            </a:r>
            <a:r>
              <a:rPr lang="en-US" sz="2100" dirty="0" err="1"/>
              <a:t>môi</a:t>
            </a:r>
            <a:r>
              <a:rPr lang="en-US" sz="2100" dirty="0"/>
              <a:t> </a:t>
            </a:r>
            <a:r>
              <a:rPr lang="en-US" sz="2100" dirty="0" err="1"/>
              <a:t>trường</a:t>
            </a:r>
            <a:r>
              <a:rPr lang="en-US" sz="2100" dirty="0"/>
              <a:t>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thu</a:t>
            </a:r>
            <a:r>
              <a:rPr lang="en-US" sz="2100" dirty="0"/>
              <a:t> </a:t>
            </a:r>
            <a:r>
              <a:rPr lang="en-US" sz="2100" dirty="0" err="1"/>
              <a:t>thập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“</a:t>
            </a:r>
            <a:r>
              <a:rPr lang="en-US" sz="2100" dirty="0" err="1"/>
              <a:t>ghi</a:t>
            </a:r>
            <a:r>
              <a:rPr lang="en-US" sz="2100" dirty="0"/>
              <a:t> </a:t>
            </a:r>
            <a:r>
              <a:rPr lang="en-US" sz="2100" dirty="0" err="1"/>
              <a:t>chép</a:t>
            </a:r>
            <a:r>
              <a:rPr lang="en-US" sz="2100" dirty="0"/>
              <a:t>” </a:t>
            </a:r>
            <a:r>
              <a:rPr lang="en-US" sz="2100" dirty="0" err="1"/>
              <a:t>lưu</a:t>
            </a:r>
            <a:r>
              <a:rPr lang="en-US" sz="2100" dirty="0"/>
              <a:t> </a:t>
            </a:r>
            <a:r>
              <a:rPr lang="en-US" sz="2100" dirty="0" err="1"/>
              <a:t>giữ</a:t>
            </a:r>
            <a:r>
              <a:rPr lang="en-US" sz="2100" dirty="0"/>
              <a:t> </a:t>
            </a:r>
            <a:r>
              <a:rPr lang="en-US" sz="2100" dirty="0" err="1"/>
              <a:t>kết</a:t>
            </a:r>
            <a:r>
              <a:rPr lang="en-US" sz="2100" dirty="0"/>
              <a:t> </a:t>
            </a:r>
            <a:r>
              <a:rPr lang="en-US" sz="2100" dirty="0" err="1"/>
              <a:t>quả</a:t>
            </a:r>
            <a:r>
              <a:rPr lang="en-US" sz="2100" dirty="0"/>
              <a:t>.</a:t>
            </a:r>
          </a:p>
          <a:p>
            <a:pPr lvl="0"/>
            <a:r>
              <a:rPr lang="en-US" sz="2100" dirty="0" err="1"/>
              <a:t>Tổ</a:t>
            </a:r>
            <a:r>
              <a:rPr lang="en-US" sz="2100" dirty="0"/>
              <a:t> </a:t>
            </a:r>
            <a:r>
              <a:rPr lang="en-US" sz="2100" dirty="0" err="1"/>
              <a:t>chức</a:t>
            </a:r>
            <a:r>
              <a:rPr lang="en-US" sz="2100" dirty="0"/>
              <a:t> </a:t>
            </a:r>
            <a:r>
              <a:rPr lang="en-US" sz="2100" dirty="0" err="1"/>
              <a:t>cho</a:t>
            </a:r>
            <a:r>
              <a:rPr lang="en-US" sz="2100" dirty="0"/>
              <a:t> </a:t>
            </a:r>
            <a:r>
              <a:rPr lang="en-US" sz="2100" dirty="0" err="1"/>
              <a:t>trẻ</a:t>
            </a:r>
            <a:r>
              <a:rPr lang="en-US" sz="2100" dirty="0"/>
              <a:t> </a:t>
            </a:r>
            <a:r>
              <a:rPr lang="en-US" sz="2100" dirty="0" err="1"/>
              <a:t>thảo</a:t>
            </a:r>
            <a:r>
              <a:rPr lang="en-US" sz="2100" dirty="0"/>
              <a:t> </a:t>
            </a:r>
            <a:r>
              <a:rPr lang="en-US" sz="2100" dirty="0" err="1"/>
              <a:t>luận</a:t>
            </a:r>
            <a:r>
              <a:rPr lang="en-US" sz="2100" dirty="0"/>
              <a:t>, chia </a:t>
            </a:r>
            <a:r>
              <a:rPr lang="en-US" sz="2100" dirty="0" err="1"/>
              <a:t>sẻ</a:t>
            </a:r>
            <a:r>
              <a:rPr lang="en-US" sz="2100" dirty="0"/>
              <a:t> </a:t>
            </a:r>
            <a:r>
              <a:rPr lang="en-US" sz="2100" dirty="0" err="1"/>
              <a:t>kết</a:t>
            </a:r>
            <a:r>
              <a:rPr lang="en-US" sz="2100" dirty="0"/>
              <a:t> </a:t>
            </a:r>
            <a:r>
              <a:rPr lang="en-US" sz="2100" dirty="0" err="1"/>
              <a:t>quả</a:t>
            </a:r>
            <a:r>
              <a:rPr lang="en-US" sz="2100" dirty="0"/>
              <a:t> </a:t>
            </a:r>
            <a:r>
              <a:rPr lang="en-US" sz="2100" dirty="0" err="1"/>
              <a:t>hoạt</a:t>
            </a:r>
            <a:r>
              <a:rPr lang="en-US" sz="2100" dirty="0"/>
              <a:t> </a:t>
            </a:r>
            <a:r>
              <a:rPr lang="en-US" sz="2100" dirty="0" err="1"/>
              <a:t>động</a:t>
            </a:r>
            <a:r>
              <a:rPr lang="en-US" sz="2100" dirty="0"/>
              <a:t>.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45" y="15740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DẠY HỌC DỰA TRÊN TRUY VẤN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12545" y="2679064"/>
            <a:ext cx="8955255" cy="408447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462" y="2777828"/>
            <a:ext cx="87283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/>
              <a:t>	</a:t>
            </a:r>
            <a:r>
              <a:rPr lang="en-US" sz="2300" dirty="0" err="1" smtClean="0"/>
              <a:t>Trong</a:t>
            </a:r>
            <a:r>
              <a:rPr lang="en-US" sz="2300" dirty="0" smtClean="0"/>
              <a:t> </a:t>
            </a:r>
            <a:r>
              <a:rPr lang="en-US" sz="2300" dirty="0" err="1"/>
              <a:t>quá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tổ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 </a:t>
            </a:r>
            <a:r>
              <a:rPr lang="en-US" sz="2300" dirty="0" err="1"/>
              <a:t>hoạt</a:t>
            </a:r>
            <a:r>
              <a:rPr lang="en-US" sz="2300" dirty="0"/>
              <a:t> </a:t>
            </a:r>
            <a:r>
              <a:rPr lang="en-US" sz="2300" dirty="0" err="1"/>
              <a:t>động</a:t>
            </a:r>
            <a:r>
              <a:rPr lang="en-US" sz="2300" dirty="0"/>
              <a:t> 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luôn</a:t>
            </a:r>
            <a:r>
              <a:rPr lang="en-US" sz="2300" dirty="0"/>
              <a:t> </a:t>
            </a:r>
            <a:r>
              <a:rPr lang="en-US" sz="2300" dirty="0" err="1"/>
              <a:t>khen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: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rất</a:t>
            </a:r>
            <a:r>
              <a:rPr lang="en-US" sz="2300" dirty="0"/>
              <a:t> hay, </a:t>
            </a:r>
            <a:r>
              <a:rPr lang="en-US" sz="2300" dirty="0" err="1"/>
              <a:t>rất</a:t>
            </a:r>
            <a:r>
              <a:rPr lang="en-US" sz="2300" dirty="0"/>
              <a:t> </a:t>
            </a:r>
            <a:r>
              <a:rPr lang="en-US" sz="2300" dirty="0" err="1"/>
              <a:t>thú</a:t>
            </a:r>
            <a:r>
              <a:rPr lang="en-US" sz="2300" dirty="0"/>
              <a:t> </a:t>
            </a:r>
            <a:r>
              <a:rPr lang="en-US" sz="2300" dirty="0" err="1"/>
              <a:t>vị</a:t>
            </a:r>
            <a:r>
              <a:rPr lang="en-US" sz="2300" dirty="0"/>
              <a:t>, 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rất</a:t>
            </a:r>
            <a:r>
              <a:rPr lang="en-US" sz="2300" dirty="0"/>
              <a:t> </a:t>
            </a:r>
            <a:r>
              <a:rPr lang="en-US" sz="2300" dirty="0" err="1"/>
              <a:t>thích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, </a:t>
            </a:r>
            <a:r>
              <a:rPr lang="en-US" sz="2300" dirty="0" err="1"/>
              <a:t>ai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khác</a:t>
            </a:r>
            <a:r>
              <a:rPr lang="en-US" sz="2300" dirty="0"/>
              <a:t>…? (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đóng</a:t>
            </a:r>
            <a:r>
              <a:rPr lang="en-US" sz="2300" dirty="0"/>
              <a:t> </a:t>
            </a:r>
            <a:r>
              <a:rPr lang="en-US" sz="2300" dirty="0" err="1"/>
              <a:t>vai</a:t>
            </a:r>
            <a:r>
              <a:rPr lang="en-US" sz="2300" dirty="0"/>
              <a:t> </a:t>
            </a:r>
            <a:r>
              <a:rPr lang="en-US" sz="2300" dirty="0" err="1"/>
              <a:t>trò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người</a:t>
            </a:r>
            <a:r>
              <a:rPr lang="en-US" sz="2300" dirty="0"/>
              <a:t> </a:t>
            </a:r>
            <a:r>
              <a:rPr lang="en-US" sz="2300" dirty="0" err="1"/>
              <a:t>bạn</a:t>
            </a:r>
            <a:r>
              <a:rPr lang="en-US" sz="2300" dirty="0"/>
              <a:t> </a:t>
            </a:r>
            <a:r>
              <a:rPr lang="en-US" sz="2300" dirty="0" err="1"/>
              <a:t>kém</a:t>
            </a:r>
            <a:r>
              <a:rPr lang="en-US" sz="2300" dirty="0"/>
              <a:t> </a:t>
            </a:r>
            <a:r>
              <a:rPr lang="en-US" sz="2300" dirty="0" err="1"/>
              <a:t>hiểu</a:t>
            </a:r>
            <a:r>
              <a:rPr lang="en-US" sz="2300" dirty="0"/>
              <a:t> </a:t>
            </a:r>
            <a:r>
              <a:rPr lang="en-US" sz="2300" dirty="0" err="1"/>
              <a:t>biết</a:t>
            </a:r>
            <a:r>
              <a:rPr lang="en-US" sz="2300" dirty="0"/>
              <a:t>, </a:t>
            </a:r>
            <a:r>
              <a:rPr lang="en-US" sz="2300" dirty="0" err="1"/>
              <a:t>khuyến</a:t>
            </a:r>
            <a:r>
              <a:rPr lang="en-US" sz="2300" dirty="0"/>
              <a:t> </a:t>
            </a:r>
            <a:r>
              <a:rPr lang="en-US" sz="2300" dirty="0" err="1"/>
              <a:t>khích</a:t>
            </a:r>
            <a:r>
              <a:rPr lang="en-US" sz="2300" dirty="0"/>
              <a:t>, </a:t>
            </a:r>
            <a:r>
              <a:rPr lang="en-US" sz="2300" dirty="0" err="1"/>
              <a:t>lắng</a:t>
            </a:r>
            <a:r>
              <a:rPr lang="en-US" sz="2300" dirty="0"/>
              <a:t> </a:t>
            </a:r>
            <a:r>
              <a:rPr lang="en-US" sz="2300" dirty="0" err="1"/>
              <a:t>nghe</a:t>
            </a:r>
            <a:r>
              <a:rPr lang="en-US" sz="2300" dirty="0"/>
              <a:t>…). </a:t>
            </a:r>
          </a:p>
          <a:p>
            <a:pPr algn="just"/>
            <a:r>
              <a:rPr lang="en-US" sz="2300" dirty="0"/>
              <a:t> +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khó</a:t>
            </a:r>
            <a:r>
              <a:rPr lang="en-US" sz="2300" dirty="0"/>
              <a:t> 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trả</a:t>
            </a:r>
            <a:r>
              <a:rPr lang="en-US" sz="2300" dirty="0"/>
              <a:t> </a:t>
            </a:r>
            <a:r>
              <a:rPr lang="en-US" sz="2300" dirty="0" err="1"/>
              <a:t>lời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ngay</a:t>
            </a:r>
            <a:r>
              <a:rPr lang="en-US" sz="2300" dirty="0"/>
              <a:t> 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: “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thấy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rất</a:t>
            </a:r>
            <a:r>
              <a:rPr lang="en-US" sz="2300" dirty="0"/>
              <a:t> hay, </a:t>
            </a:r>
            <a:r>
              <a:rPr lang="en-US" sz="2300" dirty="0" err="1"/>
              <a:t>nhưng</a:t>
            </a:r>
            <a:r>
              <a:rPr lang="en-US" sz="2300" dirty="0"/>
              <a:t> </a:t>
            </a:r>
            <a:r>
              <a:rPr lang="en-US" sz="2300" dirty="0" err="1"/>
              <a:t>cô</a:t>
            </a:r>
            <a:r>
              <a:rPr lang="en-US" sz="2300" dirty="0"/>
              <a:t> </a:t>
            </a:r>
            <a:r>
              <a:rPr lang="en-US" sz="2300" dirty="0" err="1"/>
              <a:t>cũng</a:t>
            </a:r>
            <a:r>
              <a:rPr lang="en-US" sz="2300" dirty="0"/>
              <a:t> </a:t>
            </a:r>
            <a:r>
              <a:rPr lang="en-US" sz="2300" dirty="0" err="1"/>
              <a:t>chưa</a:t>
            </a:r>
            <a:r>
              <a:rPr lang="en-US" sz="2300" dirty="0"/>
              <a:t> </a:t>
            </a:r>
            <a:r>
              <a:rPr lang="en-US" sz="2300" dirty="0" err="1"/>
              <a:t>biết</a:t>
            </a:r>
            <a:r>
              <a:rPr lang="en-US" sz="2300" dirty="0"/>
              <a:t> </a:t>
            </a:r>
            <a:r>
              <a:rPr lang="en-US" sz="2300" dirty="0" err="1"/>
              <a:t>rõ</a:t>
            </a:r>
            <a:r>
              <a:rPr lang="en-US" sz="2300" dirty="0"/>
              <a:t> </a:t>
            </a:r>
            <a:r>
              <a:rPr lang="en-US" sz="2300" dirty="0" err="1"/>
              <a:t>lắm</a:t>
            </a:r>
            <a:r>
              <a:rPr lang="en-US" sz="2300" dirty="0"/>
              <a:t>.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chúng</a:t>
            </a:r>
            <a:r>
              <a:rPr lang="en-US" sz="2300" dirty="0"/>
              <a:t> </a:t>
            </a:r>
            <a:r>
              <a:rPr lang="en-US" sz="2300" dirty="0" err="1"/>
              <a:t>mình</a:t>
            </a:r>
            <a:r>
              <a:rPr lang="en-US" sz="2300" dirty="0"/>
              <a:t> </a:t>
            </a:r>
            <a:r>
              <a:rPr lang="en-US" sz="2300" dirty="0" err="1"/>
              <a:t>dành</a:t>
            </a:r>
            <a:r>
              <a:rPr lang="en-US" sz="2300" dirty="0"/>
              <a:t>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chuyên</a:t>
            </a:r>
            <a:r>
              <a:rPr lang="en-US" sz="2300" dirty="0"/>
              <a:t> </a:t>
            </a:r>
            <a:r>
              <a:rPr lang="en-US" sz="2300" dirty="0" err="1"/>
              <a:t>gia</a:t>
            </a:r>
            <a:r>
              <a:rPr lang="en-US" sz="2300" dirty="0"/>
              <a:t> </a:t>
            </a:r>
            <a:r>
              <a:rPr lang="en-US" sz="2300" dirty="0" err="1"/>
              <a:t>nhé</a:t>
            </a:r>
            <a:r>
              <a:rPr lang="en-US" sz="2300" dirty="0"/>
              <a:t>”.</a:t>
            </a:r>
          </a:p>
          <a:p>
            <a:pPr algn="just"/>
            <a:r>
              <a:rPr lang="en-US" sz="2300" dirty="0"/>
              <a:t> + </a:t>
            </a:r>
            <a:r>
              <a:rPr lang="en-US" sz="2300" dirty="0" err="1"/>
              <a:t>Hướng</a:t>
            </a:r>
            <a:r>
              <a:rPr lang="en-US" sz="2300" dirty="0"/>
              <a:t> </a:t>
            </a:r>
            <a:r>
              <a:rPr lang="en-US" sz="2300" dirty="0" err="1"/>
              <a:t>dẫn</a:t>
            </a:r>
            <a:r>
              <a:rPr lang="en-US" sz="2300" dirty="0"/>
              <a:t> </a:t>
            </a:r>
            <a:r>
              <a:rPr lang="en-US" sz="2300" dirty="0" err="1"/>
              <a:t>trẻ</a:t>
            </a:r>
            <a:r>
              <a:rPr lang="en-US" sz="2300" dirty="0"/>
              <a:t> </a:t>
            </a:r>
            <a:r>
              <a:rPr lang="en-US" sz="2300" dirty="0" err="1"/>
              <a:t>khảo</a:t>
            </a:r>
            <a:r>
              <a:rPr lang="en-US" sz="2300" dirty="0"/>
              <a:t> </a:t>
            </a:r>
            <a:r>
              <a:rPr lang="en-US" sz="2300" dirty="0" err="1"/>
              <a:t>sát</a:t>
            </a:r>
            <a:r>
              <a:rPr lang="en-US" sz="2300" dirty="0"/>
              <a:t>, </a:t>
            </a:r>
            <a:r>
              <a:rPr lang="en-US" sz="2300" dirty="0" err="1"/>
              <a:t>thu</a:t>
            </a:r>
            <a:r>
              <a:rPr lang="en-US" sz="2300" dirty="0"/>
              <a:t> </a:t>
            </a:r>
            <a:r>
              <a:rPr lang="en-US" sz="2300" dirty="0" err="1"/>
              <a:t>thập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tin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 “</a:t>
            </a:r>
            <a:r>
              <a:rPr lang="en-US" sz="2300" dirty="0" err="1"/>
              <a:t>ghi</a:t>
            </a:r>
            <a:r>
              <a:rPr lang="en-US" sz="2300" dirty="0"/>
              <a:t> </a:t>
            </a:r>
            <a:r>
              <a:rPr lang="en-US" sz="2300" dirty="0" err="1"/>
              <a:t>chép</a:t>
            </a:r>
            <a:r>
              <a:rPr lang="en-US" sz="2300" dirty="0"/>
              <a:t>”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 </a:t>
            </a:r>
            <a:r>
              <a:rPr lang="en-US" sz="2300" dirty="0" err="1"/>
              <a:t>lập</a:t>
            </a:r>
            <a:r>
              <a:rPr lang="en-US" sz="2300" dirty="0"/>
              <a:t> </a:t>
            </a:r>
            <a:r>
              <a:rPr lang="en-US" sz="2300" dirty="0" err="1"/>
              <a:t>bảng</a:t>
            </a:r>
            <a:r>
              <a:rPr lang="en-US" sz="2300" dirty="0"/>
              <a:t>, </a:t>
            </a:r>
            <a:r>
              <a:rPr lang="en-US" sz="2300" dirty="0" err="1"/>
              <a:t>lưu</a:t>
            </a:r>
            <a:r>
              <a:rPr lang="en-US" sz="2300" dirty="0"/>
              <a:t> </a:t>
            </a:r>
            <a:r>
              <a:rPr lang="en-US" sz="2300" dirty="0" err="1"/>
              <a:t>giữ</a:t>
            </a:r>
            <a:r>
              <a:rPr lang="en-US" sz="2300" dirty="0"/>
              <a:t> </a:t>
            </a:r>
            <a:r>
              <a:rPr lang="en-US" sz="2300" dirty="0" err="1"/>
              <a:t>lại</a:t>
            </a:r>
            <a:r>
              <a:rPr lang="en-US" sz="2300" dirty="0"/>
              <a:t> </a:t>
            </a:r>
            <a:r>
              <a:rPr lang="en-US" sz="2300" dirty="0" err="1"/>
              <a:t>kết</a:t>
            </a:r>
            <a:r>
              <a:rPr lang="en-US" sz="2300" dirty="0"/>
              <a:t> </a:t>
            </a:r>
            <a:r>
              <a:rPr lang="en-US" sz="2300" dirty="0" err="1"/>
              <a:t>quả</a:t>
            </a:r>
            <a:r>
              <a:rPr lang="en-US" sz="2300" dirty="0"/>
              <a:t>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ảnh</a:t>
            </a:r>
            <a:r>
              <a:rPr lang="en-US" sz="2300" dirty="0"/>
              <a:t>, </a:t>
            </a:r>
            <a:r>
              <a:rPr lang="en-US" sz="2300" dirty="0" err="1"/>
              <a:t>sơ</a:t>
            </a:r>
            <a:r>
              <a:rPr lang="en-US" sz="2300" dirty="0"/>
              <a:t> </a:t>
            </a:r>
            <a:r>
              <a:rPr lang="en-US" sz="2300" dirty="0" err="1"/>
              <a:t>đồ</a:t>
            </a:r>
            <a:r>
              <a:rPr lang="en-US" sz="2300" dirty="0"/>
              <a:t>..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09600" y="1703113"/>
            <a:ext cx="4953000" cy="848218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231" y="1780306"/>
            <a:ext cx="4740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CC"/>
                </a:solidFill>
              </a:rPr>
              <a:t>* </a:t>
            </a:r>
            <a:r>
              <a:rPr lang="en-US" sz="2400" b="1" dirty="0" err="1" smtClean="0">
                <a:solidFill>
                  <a:srgbClr val="0000CC"/>
                </a:solidFill>
              </a:rPr>
              <a:t>Lưu</a:t>
            </a:r>
            <a:r>
              <a:rPr lang="en-US" sz="2400" b="1" dirty="0" smtClean="0">
                <a:solidFill>
                  <a:srgbClr val="0000CC"/>
                </a:solidFill>
              </a:rPr>
              <a:t> ý </a:t>
            </a:r>
            <a:r>
              <a:rPr lang="en-US" sz="2400" b="1" dirty="0" err="1" smtClean="0">
                <a:solidFill>
                  <a:srgbClr val="0000CC"/>
                </a:solidFill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giải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quyết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vấn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đề</a:t>
            </a:r>
            <a:r>
              <a:rPr lang="en-US" sz="2400" b="1" dirty="0" smtClean="0">
                <a:solidFill>
                  <a:srgbClr val="0000CC"/>
                </a:solidFill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4052" y="3027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DẠY HỌC DỰA TRÊN TRUY VẤN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12545" y="2679064"/>
            <a:ext cx="8955255" cy="408447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462" y="2777828"/>
            <a:ext cx="87283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/>
              <a:t>	</a:t>
            </a:r>
            <a:endParaRPr lang="en-US" sz="23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09600" y="1703113"/>
            <a:ext cx="4953000" cy="5812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231" y="1780306"/>
            <a:ext cx="481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Ví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dụ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  <a:r>
              <a:rPr lang="en-US" sz="2400" b="1" u="sng" dirty="0" err="1">
                <a:solidFill>
                  <a:srgbClr val="FF0000"/>
                </a:solidFill>
              </a:rPr>
              <a:t>Bảng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thu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thập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thông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tin: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AA5624A-F356-43A6-04FE-A2B87872D8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5151"/>
            <a:ext cx="8476641" cy="373804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45" y="6099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  <a:endParaRPr lang="en-US" sz="2800" b="1" dirty="0">
              <a:ln w="6600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A02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12545" y="2286005"/>
            <a:ext cx="8955255" cy="34290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462" y="2439412"/>
            <a:ext cx="8728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/>
              <a:t>	</a:t>
            </a:r>
            <a:r>
              <a:rPr lang="en-US" sz="2400" b="1" dirty="0"/>
              <a:t> * </a:t>
            </a:r>
            <a:r>
              <a:rPr lang="en-US" sz="2400" dirty="0"/>
              <a:t>Chu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(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sư</a:t>
            </a:r>
            <a:r>
              <a:rPr lang="en-US" sz="2400" dirty="0"/>
              <a:t> </a:t>
            </a:r>
            <a:r>
              <a:rPr lang="en-US" sz="2400" dirty="0" err="1" smtClean="0"/>
              <a:t>nhí</a:t>
            </a:r>
            <a:r>
              <a:rPr lang="en-US" sz="2400" dirty="0" smtClean="0"/>
              <a:t>)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,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       - Chu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“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” </a:t>
            </a:r>
            <a:r>
              <a:rPr lang="en-US" sz="2400" dirty="0" err="1"/>
              <a:t>và</a:t>
            </a:r>
            <a:r>
              <a:rPr lang="en-US" sz="2400" dirty="0"/>
              <a:t> “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”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 </a:t>
            </a:r>
            <a:r>
              <a:rPr lang="en-US" sz="2400" dirty="0" err="1"/>
              <a:t>khuyến</a:t>
            </a:r>
            <a:r>
              <a:rPr lang="en-US" sz="2400" dirty="0"/>
              <a:t> </a:t>
            </a:r>
            <a:r>
              <a:rPr lang="en-US" sz="2400" dirty="0" err="1"/>
              <a:t>khích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lắng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,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,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 smtClean="0"/>
              <a:t>.       </a:t>
            </a:r>
            <a:endParaRPr lang="en-US" sz="23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5462" y="90271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THIẾT KẾ KỸ THUẬT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370220" y="2185549"/>
            <a:ext cx="6478380" cy="457798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462" y="2777828"/>
            <a:ext cx="87283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/>
              <a:t>	</a:t>
            </a:r>
            <a:endParaRPr lang="en-US" sz="23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45" y="1323536"/>
            <a:ext cx="7391399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3122" y="1371600"/>
            <a:ext cx="7315200" cy="5812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610" y="1420086"/>
            <a:ext cx="717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kỹ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thuật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trẻ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mầm</a:t>
            </a:r>
            <a:r>
              <a:rPr lang="en-US" sz="2400" dirty="0">
                <a:solidFill>
                  <a:srgbClr val="FF0000"/>
                </a:solidFill>
              </a:rPr>
              <a:t> non: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DD8B5A-5C18-4C8B-A593-5EB60AAED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357823"/>
              </p:ext>
            </p:extLst>
          </p:nvPr>
        </p:nvGraphicFramePr>
        <p:xfrm>
          <a:off x="1676401" y="2362200"/>
          <a:ext cx="5943599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05462" y="107952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3061</TotalTime>
  <Words>1585</Words>
  <Application>Microsoft Office PowerPoint</Application>
  <PresentationFormat>On-screen Show (4:3)</PresentationFormat>
  <Paragraphs>220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TRANBANG</dc:creator>
  <cp:lastModifiedBy>Admin</cp:lastModifiedBy>
  <cp:revision>467</cp:revision>
  <cp:lastPrinted>2018-09-19T08:46:22Z</cp:lastPrinted>
  <dcterms:created xsi:type="dcterms:W3CDTF">2018-01-18T14:58:37Z</dcterms:created>
  <dcterms:modified xsi:type="dcterms:W3CDTF">2023-05-09T03:25:14Z</dcterms:modified>
</cp:coreProperties>
</file>